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5" r:id="rId1"/>
  </p:sldMasterIdLst>
  <p:notesMasterIdLst>
    <p:notesMasterId r:id="rId19"/>
  </p:notesMasterIdLst>
  <p:sldIdLst>
    <p:sldId id="348" r:id="rId2"/>
    <p:sldId id="258" r:id="rId3"/>
    <p:sldId id="325" r:id="rId4"/>
    <p:sldId id="326" r:id="rId5"/>
    <p:sldId id="327" r:id="rId6"/>
    <p:sldId id="328" r:id="rId7"/>
    <p:sldId id="335" r:id="rId8"/>
    <p:sldId id="330" r:id="rId9"/>
    <p:sldId id="336" r:id="rId10"/>
    <p:sldId id="338" r:id="rId11"/>
    <p:sldId id="337" r:id="rId12"/>
    <p:sldId id="341" r:id="rId13"/>
    <p:sldId id="342" r:id="rId14"/>
    <p:sldId id="343" r:id="rId15"/>
    <p:sldId id="340" r:id="rId16"/>
    <p:sldId id="344" r:id="rId17"/>
    <p:sldId id="347" r:id="rId18"/>
  </p:sldIdLst>
  <p:sldSz cx="9144000" cy="5143500" type="screen16x9"/>
  <p:notesSz cx="6858000" cy="9144000"/>
  <p:embeddedFontLst>
    <p:embeddedFont>
      <p:font typeface="Josefin Slab" panose="020B0604020202020204" charset="0"/>
      <p:regular r:id="rId20"/>
      <p:bold r:id="rId21"/>
      <p:italic r:id="rId22"/>
      <p:boldItalic r:id="rId23"/>
    </p:embeddedFont>
    <p:embeddedFont>
      <p:font typeface="Roboto" panose="02000000000000000000" pitchFamily="2" charset="0"/>
      <p:regular r:id="rId24"/>
      <p:bold r:id="rId25"/>
      <p:italic r:id="rId26"/>
      <p:boldItalic r:id="rId27"/>
    </p:embeddedFont>
    <p:embeddedFont>
      <p:font typeface="Josefin Slab Thin" panose="020B0604020202020204" charset="0"/>
      <p:regular r:id="rId28"/>
      <p:bold r:id="rId29"/>
      <p:italic r:id="rId30"/>
      <p:boldItalic r:id="rId31"/>
    </p:embeddedFont>
    <p:embeddedFont>
      <p:font typeface="Josefin Sans Thin" panose="020B0604020202020204" charset="0"/>
      <p:regular r:id="rId32"/>
      <p:bold r:id="rId33"/>
      <p:italic r:id="rId34"/>
      <p:boldItalic r:id="rId35"/>
    </p:embeddedFont>
    <p:embeddedFont>
      <p:font typeface="Signika" panose="020B0604020202020204" charset="0"/>
      <p:regular r:id="rId36"/>
      <p:bold r:id="rId3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F3754"/>
    <a:srgbClr val="1F543B"/>
    <a:srgbClr val="541F2B"/>
    <a:srgbClr val="F71515"/>
    <a:srgbClr val="54261F"/>
    <a:srgbClr val="19C00C"/>
    <a:srgbClr val="2B541F"/>
    <a:srgbClr val="54331F"/>
    <a:srgbClr val="00A41F"/>
    <a:srgbClr val="B24D0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9BA3FC0-B5BD-416D-BE4A-0EC6ACED818B}">
  <a:tblStyle styleId="{49BA3FC0-B5BD-416D-BE4A-0EC6ACED818B}"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666" autoAdjust="0"/>
    <p:restoredTop sz="95332" autoAdjust="0"/>
  </p:normalViewPr>
  <p:slideViewPr>
    <p:cSldViewPr snapToGrid="0">
      <p:cViewPr varScale="1">
        <p:scale>
          <a:sx n="111" d="100"/>
          <a:sy n="111" d="100"/>
        </p:scale>
        <p:origin x="907" y="67"/>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9" Type="http://schemas.openxmlformats.org/officeDocument/2006/relationships/viewProps" Target="viewProps.xml"/><Relationship Id="rId21" Type="http://schemas.openxmlformats.org/officeDocument/2006/relationships/font" Target="fonts/font2.fntdata"/><Relationship Id="rId34" Type="http://schemas.openxmlformats.org/officeDocument/2006/relationships/font" Target="fonts/font15.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font" Target="fonts/font10.fntdata"/><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32" Type="http://schemas.openxmlformats.org/officeDocument/2006/relationships/font" Target="fonts/font13.fntdata"/><Relationship Id="rId37" Type="http://schemas.openxmlformats.org/officeDocument/2006/relationships/font" Target="fonts/font18.fnt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font" Target="fonts/font9.fntdata"/><Relationship Id="rId36" Type="http://schemas.openxmlformats.org/officeDocument/2006/relationships/font" Target="fonts/font17.fntdata"/><Relationship Id="rId10" Type="http://schemas.openxmlformats.org/officeDocument/2006/relationships/slide" Target="slides/slide9.xml"/><Relationship Id="rId19" Type="http://schemas.openxmlformats.org/officeDocument/2006/relationships/notesMaster" Target="notesMasters/notesMaster1.xml"/><Relationship Id="rId31" Type="http://schemas.openxmlformats.org/officeDocument/2006/relationships/font" Target="fonts/font1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font" Target="fonts/font11.fntdata"/><Relationship Id="rId35" Type="http://schemas.openxmlformats.org/officeDocument/2006/relationships/font" Target="fonts/font16.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33" Type="http://schemas.openxmlformats.org/officeDocument/2006/relationships/font" Target="fonts/font14.fntdata"/><Relationship Id="rId38"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oleObject" Target="file:///C:\Users\seths\Google%20Drive\Job%20Apps\Data%20Science%20Job%20Search\SparkBeyond\Presentation%20Preparation\Presentation%20plots.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spPr>
            <a:solidFill>
              <a:schemeClr val="accent3"/>
            </a:solidFill>
            <a:ln>
              <a:noFill/>
            </a:ln>
            <a:effectLst/>
          </c:spPr>
          <c:invertIfNegative val="0"/>
          <c:cat>
            <c:strRef>
              <c:f>'sources by type'!$A$2:$A$5</c:f>
              <c:strCache>
                <c:ptCount val="4"/>
                <c:pt idx="0">
                  <c:v>Interviews &amp; Surveys</c:v>
                </c:pt>
                <c:pt idx="1">
                  <c:v>Market Studies &amp; Reports</c:v>
                </c:pt>
                <c:pt idx="2">
                  <c:v>Public Dataset</c:v>
                </c:pt>
                <c:pt idx="3">
                  <c:v>Private Dataset</c:v>
                </c:pt>
              </c:strCache>
            </c:strRef>
          </c:cat>
          <c:val>
            <c:numRef>
              <c:f>'sources by type'!$B$2:$B$5</c:f>
              <c:numCache>
                <c:formatCode>General</c:formatCode>
                <c:ptCount val="4"/>
                <c:pt idx="0">
                  <c:v>31</c:v>
                </c:pt>
                <c:pt idx="1">
                  <c:v>22</c:v>
                </c:pt>
                <c:pt idx="2">
                  <c:v>16</c:v>
                </c:pt>
                <c:pt idx="3">
                  <c:v>7</c:v>
                </c:pt>
              </c:numCache>
            </c:numRef>
          </c:val>
          <c:extLst>
            <c:ext xmlns:c16="http://schemas.microsoft.com/office/drawing/2014/chart" uri="{C3380CC4-5D6E-409C-BE32-E72D297353CC}">
              <c16:uniqueId val="{00000000-E4AE-415F-B440-EFE65C703BC4}"/>
            </c:ext>
          </c:extLst>
        </c:ser>
        <c:dLbls>
          <c:showLegendKey val="0"/>
          <c:showVal val="0"/>
          <c:showCatName val="0"/>
          <c:showSerName val="0"/>
          <c:showPercent val="0"/>
          <c:showBubbleSize val="0"/>
        </c:dLbls>
        <c:gapWidth val="182"/>
        <c:axId val="433741727"/>
        <c:axId val="433742559"/>
      </c:barChart>
      <c:catAx>
        <c:axId val="433741727"/>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accent6"/>
                </a:solidFill>
                <a:latin typeface="Josefin Sans Thin" panose="020B0604020202020204" charset="0"/>
                <a:ea typeface="+mn-ea"/>
                <a:cs typeface="+mn-cs"/>
              </a:defRPr>
            </a:pPr>
            <a:endParaRPr lang="en-US"/>
          </a:p>
        </c:txPr>
        <c:crossAx val="433742559"/>
        <c:crosses val="autoZero"/>
        <c:auto val="1"/>
        <c:lblAlgn val="ctr"/>
        <c:lblOffset val="100"/>
        <c:noMultiLvlLbl val="0"/>
      </c:catAx>
      <c:valAx>
        <c:axId val="433742559"/>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400" b="0" i="0" u="none" strike="noStrike" kern="1200" baseline="0">
                    <a:solidFill>
                      <a:schemeClr val="tx2"/>
                    </a:solidFill>
                    <a:latin typeface="+mn-lt"/>
                    <a:ea typeface="+mn-ea"/>
                    <a:cs typeface="+mn-cs"/>
                  </a:defRPr>
                </a:pPr>
                <a:r>
                  <a:rPr lang="en-US" sz="1400">
                    <a:solidFill>
                      <a:schemeClr val="tx2"/>
                    </a:solidFill>
                  </a:rPr>
                  <a:t>Number of Sources</a:t>
                </a:r>
              </a:p>
            </c:rich>
          </c:tx>
          <c:layout>
            <c:manualLayout>
              <c:xMode val="edge"/>
              <c:yMode val="edge"/>
              <c:x val="0.45036187768861163"/>
              <c:y val="0.91203703703703709"/>
            </c:manualLayout>
          </c:layout>
          <c:overlay val="0"/>
          <c:spPr>
            <a:noFill/>
            <a:ln>
              <a:noFill/>
            </a:ln>
            <a:effectLst/>
          </c:spPr>
          <c:txPr>
            <a:bodyPr rot="0" spcFirstLastPara="1" vertOverflow="ellipsis" vert="horz" wrap="square" anchor="ctr" anchorCtr="1"/>
            <a:lstStyle/>
            <a:p>
              <a:pPr>
                <a:defRPr sz="1400" b="0" i="0" u="none" strike="noStrike" kern="1200" baseline="0">
                  <a:solidFill>
                    <a:schemeClr val="tx2"/>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accent6"/>
                </a:solidFill>
                <a:latin typeface="+mn-lt"/>
                <a:ea typeface="+mn-ea"/>
                <a:cs typeface="+mn-cs"/>
              </a:defRPr>
            </a:pPr>
            <a:endParaRPr lang="en-US"/>
          </a:p>
        </c:txPr>
        <c:crossAx val="433741727"/>
        <c:crosses val="autoZero"/>
        <c:crossBetween val="between"/>
      </c:valAx>
      <c:spPr>
        <a:noFill/>
        <a:ln>
          <a:noFill/>
        </a:ln>
        <a:effectLst/>
      </c:spPr>
    </c:plotArea>
    <c:plotVisOnly val="1"/>
    <c:dispBlanksAs val="gap"/>
    <c:showDLblsOverMax val="0"/>
  </c:chart>
  <c:spPr>
    <a:noFill/>
    <a:ln>
      <a:noFill/>
    </a:ln>
    <a:effectLst/>
  </c:spPr>
  <c:txPr>
    <a:bodyPr/>
    <a:lstStyle/>
    <a:p>
      <a:pPr>
        <a:defRPr sz="1200">
          <a:solidFill>
            <a:schemeClr val="accent6"/>
          </a:solidFill>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0" i="0" u="none" strike="noStrike" kern="1200" spc="0" baseline="0">
                <a:solidFill>
                  <a:schemeClr val="accent6"/>
                </a:solidFill>
                <a:latin typeface="+mj-lt"/>
                <a:ea typeface="+mn-ea"/>
                <a:cs typeface="+mn-cs"/>
              </a:defRPr>
            </a:pPr>
            <a:r>
              <a:rPr lang="en-US" sz="1600" dirty="0" smtClean="0">
                <a:solidFill>
                  <a:schemeClr val="accent6"/>
                </a:solidFill>
                <a:latin typeface="+mj-lt"/>
              </a:rPr>
              <a:t>Annual Energy Consumption by Sector and Technology Type</a:t>
            </a:r>
            <a:endParaRPr lang="en-US" sz="1600" dirty="0">
              <a:solidFill>
                <a:schemeClr val="accent6"/>
              </a:solidFill>
              <a:latin typeface="+mj-lt"/>
            </a:endParaRPr>
          </a:p>
        </c:rich>
      </c:tx>
      <c:layout>
        <c:manualLayout>
          <c:xMode val="edge"/>
          <c:yMode val="edge"/>
          <c:x val="0.19215725954816396"/>
          <c:y val="4.5189854320244957E-2"/>
        </c:manualLayout>
      </c:layout>
      <c:overlay val="0"/>
      <c:spPr>
        <a:noFill/>
        <a:ln>
          <a:noFill/>
        </a:ln>
        <a:effectLst/>
      </c:spPr>
      <c:txPr>
        <a:bodyPr rot="0" spcFirstLastPara="1" vertOverflow="ellipsis" vert="horz" wrap="square" anchor="ctr" anchorCtr="1"/>
        <a:lstStyle/>
        <a:p>
          <a:pPr>
            <a:defRPr sz="1600" b="0" i="0" u="none" strike="noStrike" kern="1200" spc="0" baseline="0">
              <a:solidFill>
                <a:schemeClr val="accent6"/>
              </a:solidFill>
              <a:latin typeface="+mj-lt"/>
              <a:ea typeface="+mn-ea"/>
              <a:cs typeface="+mn-cs"/>
            </a:defRPr>
          </a:pPr>
          <a:endParaRPr lang="en-US"/>
        </a:p>
      </c:txPr>
    </c:title>
    <c:autoTitleDeleted val="0"/>
    <c:plotArea>
      <c:layout>
        <c:manualLayout>
          <c:layoutTarget val="inner"/>
          <c:xMode val="edge"/>
          <c:yMode val="edge"/>
          <c:x val="0.10854765854468641"/>
          <c:y val="0.14159487687010086"/>
          <c:w val="0.8730961063887287"/>
          <c:h val="0.69275429908519603"/>
        </c:manualLayout>
      </c:layout>
      <c:barChart>
        <c:barDir val="col"/>
        <c:grouping val="stacked"/>
        <c:varyColors val="0"/>
        <c:ser>
          <c:idx val="0"/>
          <c:order val="0"/>
          <c:tx>
            <c:v> </c:v>
          </c:tx>
          <c:spPr>
            <a:noFill/>
            <a:ln>
              <a:noFill/>
            </a:ln>
            <a:effectLst/>
          </c:spPr>
          <c:invertIfNegative val="0"/>
          <c:dLbls>
            <c:delete val="1"/>
          </c:dLbls>
          <c:cat>
            <c:strRef>
              <c:f>Sheet1!$B$1:$F$1</c:f>
              <c:strCache>
                <c:ptCount val="5"/>
                <c:pt idx="0">
                  <c:v>Residential</c:v>
                </c:pt>
                <c:pt idx="1">
                  <c:v>Commercial</c:v>
                </c:pt>
                <c:pt idx="2">
                  <c:v>Industrial</c:v>
                </c:pt>
                <c:pt idx="3">
                  <c:v>Outdoor</c:v>
                </c:pt>
                <c:pt idx="4">
                  <c:v>All Sectors</c:v>
                </c:pt>
              </c:strCache>
            </c:strRef>
          </c:cat>
          <c:val>
            <c:numRef>
              <c:f>Sheet1!$B$2:$F$2</c:f>
              <c:numCache>
                <c:formatCode>0</c:formatCode>
                <c:ptCount val="5"/>
                <c:pt idx="0">
                  <c:v>0</c:v>
                </c:pt>
                <c:pt idx="1">
                  <c:v>148.26400000000001</c:v>
                </c:pt>
                <c:pt idx="2">
                  <c:v>385.09799999999996</c:v>
                </c:pt>
                <c:pt idx="3">
                  <c:v>437.57999999999993</c:v>
                </c:pt>
                <c:pt idx="4">
                  <c:v>0</c:v>
                </c:pt>
              </c:numCache>
            </c:numRef>
          </c:val>
          <c:extLst>
            <c:ext xmlns:c16="http://schemas.microsoft.com/office/drawing/2014/chart" uri="{C3380CC4-5D6E-409C-BE32-E72D297353CC}">
              <c16:uniqueId val="{00000000-23E2-4394-BCEC-C74DB1CD0409}"/>
            </c:ext>
          </c:extLst>
        </c:ser>
        <c:ser>
          <c:idx val="1"/>
          <c:order val="1"/>
          <c:tx>
            <c:strRef>
              <c:f>Sheet1!$A$3</c:f>
              <c:strCache>
                <c:ptCount val="1"/>
                <c:pt idx="0">
                  <c:v>Incandescent</c:v>
                </c:pt>
              </c:strCache>
            </c:strRef>
          </c:tx>
          <c:spPr>
            <a:solidFill>
              <a:srgbClr val="F71515"/>
            </a:solidFill>
            <a:ln>
              <a:noFill/>
            </a:ln>
            <a:effectLst/>
          </c:spPr>
          <c:invertIfNegative val="0"/>
          <c:dLbls>
            <c:delete val="1"/>
          </c:dLbls>
          <c:cat>
            <c:strRef>
              <c:f>Sheet1!$B$1:$F$1</c:f>
              <c:strCache>
                <c:ptCount val="5"/>
                <c:pt idx="0">
                  <c:v>Residential</c:v>
                </c:pt>
                <c:pt idx="1">
                  <c:v>Commercial</c:v>
                </c:pt>
                <c:pt idx="2">
                  <c:v>Industrial</c:v>
                </c:pt>
                <c:pt idx="3">
                  <c:v>Outdoor</c:v>
                </c:pt>
                <c:pt idx="4">
                  <c:v>All Sectors</c:v>
                </c:pt>
              </c:strCache>
            </c:strRef>
          </c:cat>
          <c:val>
            <c:numRef>
              <c:f>Sheet1!$B$3:$F$3</c:f>
              <c:numCache>
                <c:formatCode>0</c:formatCode>
                <c:ptCount val="5"/>
                <c:pt idx="0">
                  <c:v>63.097999999999999</c:v>
                </c:pt>
                <c:pt idx="1">
                  <c:v>6.915</c:v>
                </c:pt>
                <c:pt idx="2">
                  <c:v>7.0000000000000001E-3</c:v>
                </c:pt>
                <c:pt idx="3">
                  <c:v>3.2370000000000001</c:v>
                </c:pt>
                <c:pt idx="4">
                  <c:v>73.256</c:v>
                </c:pt>
              </c:numCache>
            </c:numRef>
          </c:val>
          <c:extLst>
            <c:ext xmlns:c16="http://schemas.microsoft.com/office/drawing/2014/chart" uri="{C3380CC4-5D6E-409C-BE32-E72D297353CC}">
              <c16:uniqueId val="{00000001-23E2-4394-BCEC-C74DB1CD0409}"/>
            </c:ext>
          </c:extLst>
        </c:ser>
        <c:ser>
          <c:idx val="2"/>
          <c:order val="2"/>
          <c:tx>
            <c:strRef>
              <c:f>Sheet1!$A$4</c:f>
              <c:strCache>
                <c:ptCount val="1"/>
                <c:pt idx="0">
                  <c:v>Halogen</c:v>
                </c:pt>
              </c:strCache>
            </c:strRef>
          </c:tx>
          <c:spPr>
            <a:solidFill>
              <a:srgbClr val="7030A0"/>
            </a:solidFill>
            <a:ln>
              <a:noFill/>
            </a:ln>
            <a:effectLst/>
          </c:spPr>
          <c:invertIfNegative val="0"/>
          <c:dLbls>
            <c:delete val="1"/>
          </c:dLbls>
          <c:cat>
            <c:strRef>
              <c:f>Sheet1!$B$1:$F$1</c:f>
              <c:strCache>
                <c:ptCount val="5"/>
                <c:pt idx="0">
                  <c:v>Residential</c:v>
                </c:pt>
                <c:pt idx="1">
                  <c:v>Commercial</c:v>
                </c:pt>
                <c:pt idx="2">
                  <c:v>Industrial</c:v>
                </c:pt>
                <c:pt idx="3">
                  <c:v>Outdoor</c:v>
                </c:pt>
                <c:pt idx="4">
                  <c:v>All Sectors</c:v>
                </c:pt>
              </c:strCache>
            </c:strRef>
          </c:cat>
          <c:val>
            <c:numRef>
              <c:f>Sheet1!$B$4:$F$4</c:f>
              <c:numCache>
                <c:formatCode>0</c:formatCode>
                <c:ptCount val="5"/>
                <c:pt idx="0">
                  <c:v>42.411000000000001</c:v>
                </c:pt>
                <c:pt idx="1">
                  <c:v>3.4460000000000002</c:v>
                </c:pt>
                <c:pt idx="2">
                  <c:v>8.0000000000000002E-3</c:v>
                </c:pt>
                <c:pt idx="3">
                  <c:v>3.085</c:v>
                </c:pt>
                <c:pt idx="4">
                  <c:v>48.95</c:v>
                </c:pt>
              </c:numCache>
            </c:numRef>
          </c:val>
          <c:extLst>
            <c:ext xmlns:c16="http://schemas.microsoft.com/office/drawing/2014/chart" uri="{C3380CC4-5D6E-409C-BE32-E72D297353CC}">
              <c16:uniqueId val="{00000002-23E2-4394-BCEC-C74DB1CD0409}"/>
            </c:ext>
          </c:extLst>
        </c:ser>
        <c:ser>
          <c:idx val="3"/>
          <c:order val="3"/>
          <c:tx>
            <c:strRef>
              <c:f>Sheet1!$A$5</c:f>
              <c:strCache>
                <c:ptCount val="1"/>
                <c:pt idx="0">
                  <c:v>Compact Fluorescent</c:v>
                </c:pt>
              </c:strCache>
            </c:strRef>
          </c:tx>
          <c:spPr>
            <a:solidFill>
              <a:srgbClr val="00B050"/>
            </a:solidFill>
            <a:ln>
              <a:noFill/>
            </a:ln>
            <a:effectLst/>
          </c:spPr>
          <c:invertIfNegative val="0"/>
          <c:dLbls>
            <c:delete val="1"/>
          </c:dLbls>
          <c:cat>
            <c:strRef>
              <c:f>Sheet1!$B$1:$F$1</c:f>
              <c:strCache>
                <c:ptCount val="5"/>
                <c:pt idx="0">
                  <c:v>Residential</c:v>
                </c:pt>
                <c:pt idx="1">
                  <c:v>Commercial</c:v>
                </c:pt>
                <c:pt idx="2">
                  <c:v>Industrial</c:v>
                </c:pt>
                <c:pt idx="3">
                  <c:v>Outdoor</c:v>
                </c:pt>
                <c:pt idx="4">
                  <c:v>All Sectors</c:v>
                </c:pt>
              </c:strCache>
            </c:strRef>
          </c:cat>
          <c:val>
            <c:numRef>
              <c:f>Sheet1!$B$5:$F$5</c:f>
              <c:numCache>
                <c:formatCode>0</c:formatCode>
                <c:ptCount val="5"/>
                <c:pt idx="0">
                  <c:v>26.167000000000002</c:v>
                </c:pt>
                <c:pt idx="1">
                  <c:v>17.327999999999999</c:v>
                </c:pt>
                <c:pt idx="2">
                  <c:v>5.0999999999999997E-2</c:v>
                </c:pt>
                <c:pt idx="3">
                  <c:v>0.90900000000000003</c:v>
                </c:pt>
                <c:pt idx="4">
                  <c:v>44.454999999999998</c:v>
                </c:pt>
              </c:numCache>
            </c:numRef>
          </c:val>
          <c:extLst>
            <c:ext xmlns:c16="http://schemas.microsoft.com/office/drawing/2014/chart" uri="{C3380CC4-5D6E-409C-BE32-E72D297353CC}">
              <c16:uniqueId val="{00000003-23E2-4394-BCEC-C74DB1CD0409}"/>
            </c:ext>
          </c:extLst>
        </c:ser>
        <c:ser>
          <c:idx val="4"/>
          <c:order val="4"/>
          <c:tx>
            <c:strRef>
              <c:f>Sheet1!$A$6</c:f>
              <c:strCache>
                <c:ptCount val="1"/>
                <c:pt idx="0">
                  <c:v>Linear Fluorescent</c:v>
                </c:pt>
              </c:strCache>
            </c:strRef>
          </c:tx>
          <c:spPr>
            <a:solidFill>
              <a:srgbClr val="FFC000"/>
            </a:solidFill>
            <a:ln>
              <a:noFill/>
            </a:ln>
            <a:effectLst/>
          </c:spPr>
          <c:invertIfNegative val="0"/>
          <c:dLbls>
            <c:delete val="1"/>
          </c:dLbls>
          <c:cat>
            <c:strRef>
              <c:f>Sheet1!$B$1:$F$1</c:f>
              <c:strCache>
                <c:ptCount val="5"/>
                <c:pt idx="0">
                  <c:v>Residential</c:v>
                </c:pt>
                <c:pt idx="1">
                  <c:v>Commercial</c:v>
                </c:pt>
                <c:pt idx="2">
                  <c:v>Industrial</c:v>
                </c:pt>
                <c:pt idx="3">
                  <c:v>Outdoor</c:v>
                </c:pt>
                <c:pt idx="4">
                  <c:v>All Sectors</c:v>
                </c:pt>
              </c:strCache>
            </c:strRef>
          </c:cat>
          <c:val>
            <c:numRef>
              <c:f>Sheet1!$B$6:$F$6</c:f>
              <c:numCache>
                <c:formatCode>0</c:formatCode>
                <c:ptCount val="5"/>
                <c:pt idx="0">
                  <c:v>13.638999999999999</c:v>
                </c:pt>
                <c:pt idx="1">
                  <c:v>162.459</c:v>
                </c:pt>
                <c:pt idx="2">
                  <c:v>28.754000000000001</c:v>
                </c:pt>
                <c:pt idx="3">
                  <c:v>7.4059999999999997</c:v>
                </c:pt>
                <c:pt idx="4">
                  <c:v>212.25800000000001</c:v>
                </c:pt>
              </c:numCache>
            </c:numRef>
          </c:val>
          <c:extLst>
            <c:ext xmlns:c16="http://schemas.microsoft.com/office/drawing/2014/chart" uri="{C3380CC4-5D6E-409C-BE32-E72D297353CC}">
              <c16:uniqueId val="{00000004-23E2-4394-BCEC-C74DB1CD0409}"/>
            </c:ext>
          </c:extLst>
        </c:ser>
        <c:ser>
          <c:idx val="5"/>
          <c:order val="5"/>
          <c:tx>
            <c:strRef>
              <c:f>Sheet1!$A$7</c:f>
              <c:strCache>
                <c:ptCount val="1"/>
                <c:pt idx="0">
                  <c:v>High Intensity Discharge</c:v>
                </c:pt>
              </c:strCache>
            </c:strRef>
          </c:tx>
          <c:spPr>
            <a:solidFill>
              <a:schemeClr val="accent4">
                <a:lumMod val="60000"/>
              </a:schemeClr>
            </a:solidFill>
            <a:ln>
              <a:noFill/>
            </a:ln>
            <a:effectLst/>
          </c:spPr>
          <c:invertIfNegative val="0"/>
          <c:dLbls>
            <c:delete val="1"/>
          </c:dLbls>
          <c:cat>
            <c:strRef>
              <c:f>Sheet1!$B$1:$F$1</c:f>
              <c:strCache>
                <c:ptCount val="5"/>
                <c:pt idx="0">
                  <c:v>Residential</c:v>
                </c:pt>
                <c:pt idx="1">
                  <c:v>Commercial</c:v>
                </c:pt>
                <c:pt idx="2">
                  <c:v>Industrial</c:v>
                </c:pt>
                <c:pt idx="3">
                  <c:v>Outdoor</c:v>
                </c:pt>
                <c:pt idx="4">
                  <c:v>All Sectors</c:v>
                </c:pt>
              </c:strCache>
            </c:strRef>
          </c:cat>
          <c:val>
            <c:numRef>
              <c:f>Sheet1!$B$7:$F$7</c:f>
              <c:numCache>
                <c:formatCode>0</c:formatCode>
                <c:ptCount val="5"/>
                <c:pt idx="0">
                  <c:v>0.156</c:v>
                </c:pt>
                <c:pt idx="1">
                  <c:v>31.277999999999999</c:v>
                </c:pt>
                <c:pt idx="2">
                  <c:v>22.887</c:v>
                </c:pt>
                <c:pt idx="3">
                  <c:v>162.19399999999999</c:v>
                </c:pt>
                <c:pt idx="4">
                  <c:v>216.51499999999999</c:v>
                </c:pt>
              </c:numCache>
            </c:numRef>
          </c:val>
          <c:extLst>
            <c:ext xmlns:c16="http://schemas.microsoft.com/office/drawing/2014/chart" uri="{C3380CC4-5D6E-409C-BE32-E72D297353CC}">
              <c16:uniqueId val="{00000005-23E2-4394-BCEC-C74DB1CD0409}"/>
            </c:ext>
          </c:extLst>
        </c:ser>
        <c:ser>
          <c:idx val="6"/>
          <c:order val="6"/>
          <c:tx>
            <c:strRef>
              <c:f>Sheet1!$A$8</c:f>
              <c:strCache>
                <c:ptCount val="1"/>
                <c:pt idx="0">
                  <c:v>LED</c:v>
                </c:pt>
              </c:strCache>
            </c:strRef>
          </c:tx>
          <c:spPr>
            <a:solidFill>
              <a:srgbClr val="92D050"/>
            </a:solidFill>
            <a:ln>
              <a:noFill/>
            </a:ln>
            <a:effectLst/>
          </c:spPr>
          <c:invertIfNegative val="0"/>
          <c:dLbls>
            <c:delete val="1"/>
          </c:dLbls>
          <c:cat>
            <c:strRef>
              <c:f>Sheet1!$B$1:$F$1</c:f>
              <c:strCache>
                <c:ptCount val="5"/>
                <c:pt idx="0">
                  <c:v>Residential</c:v>
                </c:pt>
                <c:pt idx="1">
                  <c:v>Commercial</c:v>
                </c:pt>
                <c:pt idx="2">
                  <c:v>Industrial</c:v>
                </c:pt>
                <c:pt idx="3">
                  <c:v>Outdoor</c:v>
                </c:pt>
                <c:pt idx="4">
                  <c:v>All Sectors</c:v>
                </c:pt>
              </c:strCache>
            </c:strRef>
          </c:cat>
          <c:val>
            <c:numRef>
              <c:f>Sheet1!$B$8:$F$8</c:f>
              <c:numCache>
                <c:formatCode>0</c:formatCode>
                <c:ptCount val="5"/>
                <c:pt idx="0">
                  <c:v>2.7930000000000001</c:v>
                </c:pt>
                <c:pt idx="1">
                  <c:v>15.407999999999999</c:v>
                </c:pt>
                <c:pt idx="2">
                  <c:v>0.77500000000000002</c:v>
                </c:pt>
                <c:pt idx="3">
                  <c:v>18.975999999999999</c:v>
                </c:pt>
                <c:pt idx="4">
                  <c:v>37.951999999999998</c:v>
                </c:pt>
              </c:numCache>
            </c:numRef>
          </c:val>
          <c:extLst>
            <c:ext xmlns:c16="http://schemas.microsoft.com/office/drawing/2014/chart" uri="{C3380CC4-5D6E-409C-BE32-E72D297353CC}">
              <c16:uniqueId val="{00000006-23E2-4394-BCEC-C74DB1CD0409}"/>
            </c:ext>
          </c:extLst>
        </c:ser>
        <c:dLbls>
          <c:showLegendKey val="0"/>
          <c:showVal val="1"/>
          <c:showCatName val="0"/>
          <c:showSerName val="0"/>
          <c:showPercent val="0"/>
          <c:showBubbleSize val="0"/>
        </c:dLbls>
        <c:gapWidth val="219"/>
        <c:overlap val="100"/>
        <c:axId val="569673375"/>
        <c:axId val="569695839"/>
      </c:barChart>
      <c:catAx>
        <c:axId val="56967337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accent6"/>
                </a:solidFill>
                <a:latin typeface="+mn-lt"/>
                <a:ea typeface="+mn-ea"/>
                <a:cs typeface="+mn-cs"/>
              </a:defRPr>
            </a:pPr>
            <a:endParaRPr lang="en-US"/>
          </a:p>
        </c:txPr>
        <c:crossAx val="569695839"/>
        <c:crosses val="autoZero"/>
        <c:auto val="1"/>
        <c:lblAlgn val="ctr"/>
        <c:lblOffset val="100"/>
        <c:noMultiLvlLbl val="0"/>
      </c:catAx>
      <c:valAx>
        <c:axId val="569695839"/>
        <c:scaling>
          <c:orientation val="minMax"/>
          <c:max val="700"/>
          <c:min val="0"/>
        </c:scaling>
        <c:delete val="0"/>
        <c:axPos val="l"/>
        <c:majorGridlines>
          <c:spPr>
            <a:ln w="9525" cap="flat" cmpd="sng" algn="ctr">
              <a:solidFill>
                <a:schemeClr val="accent3">
                  <a:lumMod val="50000"/>
                </a:schemeClr>
              </a:solidFill>
              <a:round/>
            </a:ln>
            <a:effectLst/>
          </c:spPr>
        </c:majorGridlines>
        <c:title>
          <c:tx>
            <c:rich>
              <a:bodyPr rot="-5400000" spcFirstLastPara="1" vertOverflow="ellipsis" vert="horz" wrap="square" anchor="ctr" anchorCtr="1"/>
              <a:lstStyle/>
              <a:p>
                <a:pPr>
                  <a:defRPr sz="1400" b="0" i="0" u="none" strike="noStrike" kern="1200" baseline="0">
                    <a:solidFill>
                      <a:schemeClr val="accent6"/>
                    </a:solidFill>
                    <a:latin typeface="+mn-lt"/>
                    <a:ea typeface="+mn-ea"/>
                    <a:cs typeface="+mn-cs"/>
                  </a:defRPr>
                </a:pPr>
                <a:r>
                  <a:rPr lang="en-US" sz="1400" dirty="0">
                    <a:solidFill>
                      <a:schemeClr val="accent6"/>
                    </a:solidFill>
                    <a:latin typeface="+mn-lt"/>
                  </a:rPr>
                  <a:t>Annual Energy Consumption (</a:t>
                </a:r>
                <a:r>
                  <a:rPr lang="en-US" sz="1400" dirty="0" err="1">
                    <a:solidFill>
                      <a:schemeClr val="accent6"/>
                    </a:solidFill>
                    <a:latin typeface="+mn-lt"/>
                  </a:rPr>
                  <a:t>TWh</a:t>
                </a:r>
                <a:r>
                  <a:rPr lang="en-US" sz="1400" dirty="0">
                    <a:solidFill>
                      <a:schemeClr val="accent6"/>
                    </a:solidFill>
                    <a:latin typeface="+mn-lt"/>
                  </a:rPr>
                  <a:t>/</a:t>
                </a:r>
                <a:r>
                  <a:rPr lang="en-US" sz="1400" dirty="0" err="1">
                    <a:solidFill>
                      <a:schemeClr val="accent6"/>
                    </a:solidFill>
                    <a:latin typeface="+mn-lt"/>
                  </a:rPr>
                  <a:t>Yr</a:t>
                </a:r>
                <a:r>
                  <a:rPr lang="en-US" sz="1400" dirty="0">
                    <a:solidFill>
                      <a:schemeClr val="accent6"/>
                    </a:solidFill>
                    <a:latin typeface="+mn-lt"/>
                  </a:rPr>
                  <a:t>)</a:t>
                </a:r>
              </a:p>
            </c:rich>
          </c:tx>
          <c:layout>
            <c:manualLayout>
              <c:xMode val="edge"/>
              <c:yMode val="edge"/>
              <c:x val="6.6749722856650857E-3"/>
              <c:y val="0.15802571812727553"/>
            </c:manualLayout>
          </c:layout>
          <c:overlay val="0"/>
          <c:spPr>
            <a:noFill/>
            <a:ln>
              <a:noFill/>
            </a:ln>
            <a:effectLst/>
          </c:spPr>
          <c:txPr>
            <a:bodyPr rot="-5400000" spcFirstLastPara="1" vertOverflow="ellipsis" vert="horz" wrap="square" anchor="ctr" anchorCtr="1"/>
            <a:lstStyle/>
            <a:p>
              <a:pPr>
                <a:defRPr sz="1400" b="0" i="0" u="none" strike="noStrike" kern="1200" baseline="0">
                  <a:solidFill>
                    <a:schemeClr val="accent6"/>
                  </a:solidFill>
                  <a:latin typeface="+mn-lt"/>
                  <a:ea typeface="+mn-ea"/>
                  <a:cs typeface="+mn-cs"/>
                </a:defRPr>
              </a:pPr>
              <a:endParaRPr lang="en-US"/>
            </a:p>
          </c:txPr>
        </c:title>
        <c:numFmt formatCode="0" sourceLinked="1"/>
        <c:majorTickMark val="none"/>
        <c:minorTickMark val="none"/>
        <c:tickLblPos val="nextTo"/>
        <c:spPr>
          <a:noFill/>
          <a:ln>
            <a:solidFill>
              <a:schemeClr val="tx2"/>
            </a:solidFill>
          </a:ln>
          <a:effectLst/>
        </c:spPr>
        <c:txPr>
          <a:bodyPr rot="-60000000" spcFirstLastPara="1" vertOverflow="ellipsis" vert="horz" wrap="square" anchor="ctr" anchorCtr="1"/>
          <a:lstStyle/>
          <a:p>
            <a:pPr>
              <a:defRPr sz="1200" b="0" i="0" u="none" strike="noStrike" kern="1200" baseline="0">
                <a:solidFill>
                  <a:schemeClr val="accent6"/>
                </a:solidFill>
                <a:latin typeface="+mn-lt"/>
                <a:ea typeface="+mn-ea"/>
                <a:cs typeface="+mn-cs"/>
              </a:defRPr>
            </a:pPr>
            <a:endParaRPr lang="en-US"/>
          </a:p>
        </c:txPr>
        <c:crossAx val="569673375"/>
        <c:crosses val="autoZero"/>
        <c:crossBetween val="between"/>
        <c:minorUnit val="50"/>
      </c:valAx>
      <c:spPr>
        <a:noFill/>
        <a:ln>
          <a:solidFill>
            <a:schemeClr val="accent6"/>
          </a:solidFill>
        </a:ln>
        <a:effectLst/>
      </c:spPr>
    </c:plotArea>
    <c:legend>
      <c:legendPos val="b"/>
      <c:legendEntry>
        <c:idx val="4"/>
        <c:txPr>
          <a:bodyPr rot="0" spcFirstLastPara="1" vertOverflow="ellipsis" vert="horz" wrap="square" anchor="ctr" anchorCtr="1"/>
          <a:lstStyle/>
          <a:p>
            <a:pPr>
              <a:defRPr sz="1200" b="0" i="0" u="none" strike="noStrike" kern="1200" baseline="0">
                <a:solidFill>
                  <a:schemeClr val="accent6"/>
                </a:solidFill>
                <a:latin typeface="Josefin Sans Thin" panose="020B0604020202020204" charset="0"/>
                <a:ea typeface="+mn-ea"/>
                <a:cs typeface="+mn-cs"/>
              </a:defRPr>
            </a:pPr>
            <a:endParaRPr lang="en-US"/>
          </a:p>
        </c:txPr>
      </c:legendEntry>
      <c:layout>
        <c:manualLayout>
          <c:xMode val="edge"/>
          <c:yMode val="edge"/>
          <c:x val="0"/>
          <c:y val="0.91771651040386681"/>
          <c:w val="1"/>
          <c:h val="8.2283489596133186E-2"/>
        </c:manualLayout>
      </c:layout>
      <c:overlay val="0"/>
      <c:spPr>
        <a:noFill/>
        <a:ln>
          <a:noFill/>
        </a:ln>
        <a:effectLst/>
      </c:spPr>
      <c:txPr>
        <a:bodyPr rot="0" spcFirstLastPara="1" vertOverflow="ellipsis" vert="horz" wrap="square" anchor="ctr" anchorCtr="1"/>
        <a:lstStyle/>
        <a:p>
          <a:pPr>
            <a:defRPr sz="1200" b="0" i="0" u="none" strike="noStrike" kern="1200" baseline="0">
              <a:solidFill>
                <a:schemeClr val="accent6"/>
              </a:solidFill>
              <a:latin typeface="+mj-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b466b5f6b4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b466b5f6b4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Tx/>
              <a:buChar char="-"/>
            </a:pPr>
            <a:r>
              <a:rPr lang="en-US" baseline="0" dirty="0" smtClean="0"/>
              <a:t>I’ll </a:t>
            </a:r>
            <a:r>
              <a:rPr lang="en-US" baseline="0" dirty="0" smtClean="0"/>
              <a:t>go ahead and dive right in. </a:t>
            </a:r>
          </a:p>
          <a:p>
            <a:pPr marL="171450" lvl="0" indent="-171450" algn="l" rtl="0">
              <a:spcBef>
                <a:spcPts val="0"/>
              </a:spcBef>
              <a:spcAft>
                <a:spcPts val="0"/>
              </a:spcAft>
              <a:buFontTx/>
              <a:buChar char="-"/>
            </a:pPr>
            <a:r>
              <a:rPr lang="en-US" baseline="0" dirty="0" smtClean="0"/>
              <a:t>I will be describing a past project I worked on, as well as considering improvements that could be made using SparkBeyond’s Problem Solving Platform</a:t>
            </a:r>
          </a:p>
          <a:p>
            <a:pPr marL="171450" lvl="0" indent="-171450" algn="l" rtl="0">
              <a:spcBef>
                <a:spcPts val="0"/>
              </a:spcBef>
              <a:spcAft>
                <a:spcPts val="0"/>
              </a:spcAft>
              <a:buFontTx/>
              <a:buChar char="-"/>
            </a:pPr>
            <a:r>
              <a:rPr lang="en-US" baseline="0" dirty="0" smtClean="0"/>
              <a:t>The project I’ll be discussing is a report I co-authored in a past consulting role for the Dept. of Energy called the Lighting Market Characterization, or LMC. </a:t>
            </a:r>
          </a:p>
          <a:p>
            <a:pPr marL="171450" lvl="0" indent="-171450" algn="l" rtl="0">
              <a:spcBef>
                <a:spcPts val="0"/>
              </a:spcBef>
              <a:spcAft>
                <a:spcPts val="0"/>
              </a:spcAft>
              <a:buFontTx/>
              <a:buChar char="-"/>
            </a:pPr>
            <a:endParaRPr dirty="0"/>
          </a:p>
        </p:txBody>
      </p:sp>
    </p:spTree>
    <p:extLst>
      <p:ext uri="{BB962C8B-B14F-4D97-AF65-F5344CB8AC3E}">
        <p14:creationId xmlns:p14="http://schemas.microsoft.com/office/powerpoint/2010/main" val="34218154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aa346aee37_0_6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aa346aee37_0_6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Tx/>
              <a:buChar char="-"/>
            </a:pPr>
            <a:r>
              <a:rPr lang="en-US" dirty="0" smtClean="0"/>
              <a:t>I’m not going to</a:t>
            </a:r>
            <a:r>
              <a:rPr lang="en-US" baseline="0" dirty="0" smtClean="0"/>
              <a:t> spend much time on results since that’s not why we’re here, but here is a quick glimpse</a:t>
            </a:r>
          </a:p>
          <a:p>
            <a:pPr marL="171450" lvl="0" indent="-171450" algn="l" rtl="0">
              <a:spcBef>
                <a:spcPts val="0"/>
              </a:spcBef>
              <a:spcAft>
                <a:spcPts val="0"/>
              </a:spcAft>
              <a:buFontTx/>
              <a:buChar char="-"/>
            </a:pPr>
            <a:r>
              <a:rPr lang="en-US" baseline="0" dirty="0" smtClean="0"/>
              <a:t>Overall, lighting in the Commercial sector consumes the most energy, followed by Outdoor and Residential</a:t>
            </a:r>
            <a:endParaRPr dirty="0"/>
          </a:p>
        </p:txBody>
      </p:sp>
    </p:spTree>
    <p:extLst>
      <p:ext uri="{BB962C8B-B14F-4D97-AF65-F5344CB8AC3E}">
        <p14:creationId xmlns:p14="http://schemas.microsoft.com/office/powerpoint/2010/main" val="3713372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aa346aee37_0_6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aa346aee37_0_6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Tx/>
              <a:buChar char="-"/>
            </a:pPr>
            <a:r>
              <a:rPr lang="en-US" dirty="0" smtClean="0"/>
              <a:t>Of</a:t>
            </a:r>
            <a:r>
              <a:rPr lang="en-US" baseline="0" dirty="0" smtClean="0"/>
              <a:t> course validating those results was an essential portion as well</a:t>
            </a:r>
          </a:p>
          <a:p>
            <a:pPr marL="171450" lvl="0" indent="-171450" algn="l" rtl="0">
              <a:spcBef>
                <a:spcPts val="0"/>
              </a:spcBef>
              <a:spcAft>
                <a:spcPts val="0"/>
              </a:spcAft>
              <a:buFontTx/>
              <a:buChar char="-"/>
            </a:pPr>
            <a:r>
              <a:rPr lang="en-US" baseline="0" dirty="0" smtClean="0"/>
              <a:t>Our first level of </a:t>
            </a:r>
            <a:r>
              <a:rPr lang="en-US" baseline="0" dirty="0" smtClean="0"/>
              <a:t>a “sanity </a:t>
            </a:r>
            <a:r>
              <a:rPr lang="en-US" baseline="0" dirty="0" smtClean="0"/>
              <a:t>check” is in the </a:t>
            </a:r>
            <a:r>
              <a:rPr lang="en-US" baseline="0" dirty="0" smtClean="0"/>
              <a:t>table you see here.</a:t>
            </a:r>
          </a:p>
          <a:p>
            <a:pPr marL="628650" lvl="1" indent="-171450" algn="l" rtl="0">
              <a:spcBef>
                <a:spcPts val="0"/>
              </a:spcBef>
              <a:spcAft>
                <a:spcPts val="0"/>
              </a:spcAft>
              <a:buFontTx/>
              <a:buChar char="-"/>
            </a:pPr>
            <a:r>
              <a:rPr lang="en-US" baseline="0" dirty="0" smtClean="0"/>
              <a:t>It compares the results to reports that looked into similar topics</a:t>
            </a:r>
          </a:p>
          <a:p>
            <a:pPr marL="628650" lvl="1" indent="-171450" algn="l" rtl="0">
              <a:spcBef>
                <a:spcPts val="0"/>
              </a:spcBef>
              <a:spcAft>
                <a:spcPts val="0"/>
              </a:spcAft>
              <a:buFontTx/>
              <a:buChar char="-"/>
            </a:pPr>
            <a:r>
              <a:rPr lang="en-US" baseline="0" dirty="0" smtClean="0"/>
              <a:t>Though </a:t>
            </a:r>
            <a:r>
              <a:rPr lang="en-US" baseline="0" dirty="0" smtClean="0"/>
              <a:t>this couldn’t be used as more than a high-level check since none were as comprehensive as the LMC</a:t>
            </a:r>
          </a:p>
          <a:p>
            <a:pPr marL="171450" lvl="0" indent="-171450" algn="l" rtl="0">
              <a:spcBef>
                <a:spcPts val="0"/>
              </a:spcBef>
              <a:spcAft>
                <a:spcPts val="0"/>
              </a:spcAft>
              <a:buFontTx/>
              <a:buChar char="-"/>
            </a:pPr>
            <a:r>
              <a:rPr lang="en-US" baseline="0" dirty="0" smtClean="0"/>
              <a:t>The second check was comparing to previous LMC editions. </a:t>
            </a:r>
            <a:endParaRPr lang="en-US" baseline="0" dirty="0" smtClean="0"/>
          </a:p>
          <a:p>
            <a:pPr marL="628650" lvl="1" indent="-171450" algn="l" rtl="0">
              <a:spcBef>
                <a:spcPts val="0"/>
              </a:spcBef>
              <a:spcAft>
                <a:spcPts val="0"/>
              </a:spcAft>
              <a:buFontTx/>
              <a:buChar char="-"/>
            </a:pPr>
            <a:r>
              <a:rPr lang="en-US" baseline="0" dirty="0" smtClean="0"/>
              <a:t>We </a:t>
            </a:r>
            <a:r>
              <a:rPr lang="en-US" baseline="0" dirty="0" smtClean="0"/>
              <a:t>broke that down </a:t>
            </a:r>
            <a:r>
              <a:rPr lang="en-US" baseline="0" dirty="0" smtClean="0"/>
              <a:t>to a much more granular level than you see there, </a:t>
            </a:r>
            <a:r>
              <a:rPr lang="en-US" baseline="0" dirty="0" smtClean="0"/>
              <a:t>but the graph shows a high-level overview for each sector</a:t>
            </a:r>
          </a:p>
          <a:p>
            <a:pPr marL="628650" lvl="1" indent="-171450" algn="l" rtl="0">
              <a:spcBef>
                <a:spcPts val="0"/>
              </a:spcBef>
              <a:spcAft>
                <a:spcPts val="0"/>
              </a:spcAft>
              <a:buFontTx/>
              <a:buChar char="-"/>
            </a:pPr>
            <a:r>
              <a:rPr lang="en-US" baseline="0" dirty="0" smtClean="0"/>
              <a:t>Overall, we see a growth in inventory and a transition away from less efficient technologies, as would be expected. </a:t>
            </a:r>
          </a:p>
          <a:p>
            <a:pPr marL="171450" lvl="0" indent="-171450" algn="l" rtl="0">
              <a:spcBef>
                <a:spcPts val="0"/>
              </a:spcBef>
              <a:spcAft>
                <a:spcPts val="0"/>
              </a:spcAft>
              <a:buFontTx/>
              <a:buChar char="-"/>
            </a:pPr>
            <a:r>
              <a:rPr lang="en-US" baseline="0" dirty="0" smtClean="0"/>
              <a:t>Looking into these results and their limitations brings us to the next section: applying the problem solving platform.</a:t>
            </a:r>
          </a:p>
        </p:txBody>
      </p:sp>
    </p:spTree>
    <p:extLst>
      <p:ext uri="{BB962C8B-B14F-4D97-AF65-F5344CB8AC3E}">
        <p14:creationId xmlns:p14="http://schemas.microsoft.com/office/powerpoint/2010/main" val="33164952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indent="-298450">
              <a:buFontTx/>
              <a:buChar char="-"/>
            </a:pPr>
            <a:r>
              <a:rPr lang="en-US" dirty="0" smtClean="0"/>
              <a:t>Based on what I’ve seen</a:t>
            </a:r>
            <a:r>
              <a:rPr lang="en-US" baseline="0" dirty="0" smtClean="0"/>
              <a:t> so far, I chose to break the value of the problem solving platform into these four categories</a:t>
            </a:r>
            <a:endParaRPr lang="en-US" dirty="0" smtClean="0"/>
          </a:p>
          <a:p>
            <a:pPr marL="914400" lvl="1" indent="-298450">
              <a:buFontTx/>
              <a:buChar char="-"/>
            </a:pPr>
            <a:r>
              <a:rPr lang="en-US" baseline="0" dirty="0" smtClean="0"/>
              <a:t>First is data collection. Like we’ve talked about, a substantial amount of the project was just aggregating hard-to-find data. This is one place where the platform seems to thrive. I’ll walk through a speculative example on the next slide.</a:t>
            </a:r>
          </a:p>
          <a:p>
            <a:pPr marL="914400" lvl="1" indent="-298450">
              <a:buFontTx/>
              <a:buChar char="-"/>
            </a:pPr>
            <a:r>
              <a:rPr lang="en-US" baseline="0" dirty="0" smtClean="0"/>
              <a:t>Second is modeling. With enhanced data collection, more advanced regression techniques will be feasible both for validating the results and finding new insights</a:t>
            </a:r>
          </a:p>
          <a:p>
            <a:pPr marL="914400" lvl="1" indent="-298450">
              <a:buFontTx/>
              <a:buChar char="-"/>
            </a:pPr>
            <a:r>
              <a:rPr lang="en-US" baseline="0" dirty="0" smtClean="0"/>
              <a:t>Third is the insights that come from exploring new relationships that hadn’t been considered yet. </a:t>
            </a:r>
          </a:p>
          <a:p>
            <a:pPr marL="914400" lvl="1" indent="-298450">
              <a:buFontTx/>
              <a:buChar char="-"/>
            </a:pPr>
            <a:r>
              <a:rPr lang="en-US" baseline="0" dirty="0" smtClean="0"/>
              <a:t>Lastly, the impact needs to be tangible. Beyond providing an accurate source of information for public use, it should be able to more accurately guide R&amp;D funding decisions</a:t>
            </a:r>
          </a:p>
          <a:p>
            <a:pPr marL="457200" indent="-298450">
              <a:buFontTx/>
              <a:buChar char="-"/>
            </a:pPr>
            <a:endParaRPr lang="en-US" dirty="0" smtClean="0"/>
          </a:p>
          <a:p>
            <a:pPr marL="457200" indent="-298450">
              <a:buFontTx/>
              <a:buChar char="-"/>
            </a:pPr>
            <a:r>
              <a:rPr lang="en-US" dirty="0" smtClean="0"/>
              <a:t>I’m going to walk through speculative examples for</a:t>
            </a:r>
            <a:r>
              <a:rPr lang="en-US" baseline="0" dirty="0" smtClean="0"/>
              <a:t> each of these main categories.</a:t>
            </a:r>
            <a:endParaRPr lang="en-US" dirty="0"/>
          </a:p>
        </p:txBody>
      </p:sp>
    </p:spTree>
    <p:extLst>
      <p:ext uri="{BB962C8B-B14F-4D97-AF65-F5344CB8AC3E}">
        <p14:creationId xmlns:p14="http://schemas.microsoft.com/office/powerpoint/2010/main" val="41082039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aa346aee37_0_6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aa346aee37_0_6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Tx/>
              <a:buChar char="-"/>
            </a:pPr>
            <a:r>
              <a:rPr lang="en-US" dirty="0" smtClean="0"/>
              <a:t>One feature</a:t>
            </a:r>
            <a:r>
              <a:rPr lang="en-US" baseline="0" dirty="0" smtClean="0"/>
              <a:t> I spent substantial time on was determining roadway lighting inventory</a:t>
            </a:r>
          </a:p>
          <a:p>
            <a:pPr marL="171450" lvl="0" indent="-171450" algn="l" rtl="0">
              <a:spcBef>
                <a:spcPts val="0"/>
              </a:spcBef>
              <a:spcAft>
                <a:spcPts val="0"/>
              </a:spcAft>
              <a:buFontTx/>
              <a:buChar char="-"/>
            </a:pPr>
            <a:r>
              <a:rPr lang="en-US" baseline="0" dirty="0" smtClean="0"/>
              <a:t>In the end, the inventory was based on data from dozens of interviews that I conducted with both cities and state DOTs</a:t>
            </a:r>
          </a:p>
          <a:p>
            <a:pPr marL="171450" lvl="0" indent="-171450" algn="l" rtl="0">
              <a:spcBef>
                <a:spcPts val="0"/>
              </a:spcBef>
              <a:spcAft>
                <a:spcPts val="0"/>
              </a:spcAft>
              <a:buFontTx/>
              <a:buChar char="-"/>
            </a:pPr>
            <a:r>
              <a:rPr lang="en-US" baseline="0" dirty="0" smtClean="0"/>
              <a:t>This is where I would hope the platform could provide significant value</a:t>
            </a:r>
          </a:p>
          <a:p>
            <a:pPr marL="171450" lvl="0" indent="-171450" algn="l" rtl="0">
              <a:spcBef>
                <a:spcPts val="0"/>
              </a:spcBef>
              <a:spcAft>
                <a:spcPts val="0"/>
              </a:spcAft>
              <a:buFontTx/>
              <a:buChar char="-"/>
            </a:pPr>
            <a:r>
              <a:rPr lang="en-US" baseline="0" dirty="0" smtClean="0"/>
              <a:t>I know it makes use of Open Street Maps, though I don’t know details beyond that. </a:t>
            </a:r>
          </a:p>
          <a:p>
            <a:pPr marL="171450" lvl="0" indent="-171450" algn="l" rtl="0">
              <a:spcBef>
                <a:spcPts val="0"/>
              </a:spcBef>
              <a:spcAft>
                <a:spcPts val="0"/>
              </a:spcAft>
              <a:buFontTx/>
              <a:buChar char="-"/>
            </a:pPr>
            <a:r>
              <a:rPr lang="en-US" baseline="0" dirty="0" smtClean="0"/>
              <a:t>If it was able to essentially use ML to figure out what a light pole looks like, it could crawl through the networks of streets in a city to provide a count</a:t>
            </a:r>
          </a:p>
          <a:p>
            <a:pPr marL="628650" lvl="1" indent="-171450" algn="l" rtl="0">
              <a:spcBef>
                <a:spcPts val="0"/>
              </a:spcBef>
              <a:spcAft>
                <a:spcPts val="0"/>
              </a:spcAft>
              <a:buFontTx/>
              <a:buChar char="-"/>
            </a:pPr>
            <a:r>
              <a:rPr lang="en-US" baseline="0" dirty="0" smtClean="0"/>
              <a:t>I have no idea how feasible this would be. </a:t>
            </a:r>
          </a:p>
          <a:p>
            <a:pPr marL="628650" lvl="1" indent="-171450" algn="l" rtl="0">
              <a:spcBef>
                <a:spcPts val="0"/>
              </a:spcBef>
              <a:spcAft>
                <a:spcPts val="0"/>
              </a:spcAft>
              <a:buFontTx/>
              <a:buChar char="-"/>
            </a:pPr>
            <a:r>
              <a:rPr lang="en-US" baseline="0" dirty="0" smtClean="0"/>
              <a:t>Afterwards, proxy features could be used to scale the data from select cities to a national level.</a:t>
            </a:r>
          </a:p>
          <a:p>
            <a:pPr marL="171450" lvl="0" indent="-171450" algn="l" rtl="0">
              <a:spcBef>
                <a:spcPts val="0"/>
              </a:spcBef>
              <a:spcAft>
                <a:spcPts val="0"/>
              </a:spcAft>
              <a:buFontTx/>
              <a:buChar char="-"/>
            </a:pPr>
            <a:r>
              <a:rPr lang="en-US" baseline="0" dirty="0" smtClean="0"/>
              <a:t>If street lighting wasn’t an option, highway lighting would at least be less time intensive given that lower level of complexity compared to a network of streets. </a:t>
            </a:r>
          </a:p>
          <a:p>
            <a:pPr marL="628650" lvl="1" indent="-171450" algn="l" rtl="0">
              <a:spcBef>
                <a:spcPts val="0"/>
              </a:spcBef>
              <a:spcAft>
                <a:spcPts val="0"/>
              </a:spcAft>
              <a:buFontTx/>
              <a:buChar char="-"/>
            </a:pPr>
            <a:r>
              <a:rPr lang="en-US" baseline="0" dirty="0" smtClean="0"/>
              <a:t>Given that </a:t>
            </a:r>
            <a:r>
              <a:rPr lang="en-US" baseline="0" dirty="0" smtClean="0"/>
              <a:t>highways </a:t>
            </a:r>
            <a:r>
              <a:rPr lang="en-US" baseline="0" dirty="0" smtClean="0"/>
              <a:t>are maintained on a state level instead of local level, technology mixes are also easier to get an accurate estimate of, though this will inevitably be based on interviews</a:t>
            </a:r>
          </a:p>
          <a:p>
            <a:pPr marL="171450" lvl="0" indent="-171450" algn="l" rtl="0">
              <a:spcBef>
                <a:spcPts val="0"/>
              </a:spcBef>
              <a:spcAft>
                <a:spcPts val="0"/>
              </a:spcAft>
              <a:buFontTx/>
              <a:buChar char="-"/>
            </a:pPr>
            <a:r>
              <a:rPr lang="en-US" baseline="0" dirty="0" smtClean="0"/>
              <a:t>I would be curious to get your perspective on whether this seems feasible to you. </a:t>
            </a:r>
          </a:p>
        </p:txBody>
      </p:sp>
    </p:spTree>
    <p:extLst>
      <p:ext uri="{BB962C8B-B14F-4D97-AF65-F5344CB8AC3E}">
        <p14:creationId xmlns:p14="http://schemas.microsoft.com/office/powerpoint/2010/main" val="22528840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aa346aee37_0_6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aa346aee37_0_6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Tx/>
              <a:buChar char="-"/>
            </a:pPr>
            <a:r>
              <a:rPr lang="en-US" dirty="0" smtClean="0"/>
              <a:t>Built on this increased</a:t>
            </a:r>
            <a:r>
              <a:rPr lang="en-US" baseline="0" dirty="0" smtClean="0"/>
              <a:t> availability of data, additional regression techniques will become feasible in ways that weren’t before</a:t>
            </a:r>
          </a:p>
          <a:p>
            <a:pPr marL="171450" lvl="0" indent="-171450" algn="l" rtl="0">
              <a:spcBef>
                <a:spcPts val="0"/>
              </a:spcBef>
              <a:spcAft>
                <a:spcPts val="0"/>
              </a:spcAft>
              <a:buFontTx/>
              <a:buChar char="-"/>
            </a:pPr>
            <a:r>
              <a:rPr lang="en-US" baseline="0" dirty="0" smtClean="0"/>
              <a:t>Regression is only possible when surpassing a certain baseline level of data, which for many features wasn’t an option. Once we have that data, it will open up the scope of the project entirely</a:t>
            </a:r>
            <a:endParaRPr dirty="0"/>
          </a:p>
        </p:txBody>
      </p:sp>
    </p:spTree>
    <p:extLst>
      <p:ext uri="{BB962C8B-B14F-4D97-AF65-F5344CB8AC3E}">
        <p14:creationId xmlns:p14="http://schemas.microsoft.com/office/powerpoint/2010/main" val="26409531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aa346aee37_0_6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aa346aee37_0_6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Tx/>
              <a:buChar char="-"/>
            </a:pPr>
            <a:r>
              <a:rPr lang="en-US" dirty="0" smtClean="0"/>
              <a:t>Beyond specific</a:t>
            </a:r>
            <a:r>
              <a:rPr lang="en-US" baseline="0" dirty="0" smtClean="0"/>
              <a:t> examples, it seems that the value comes from escaping the cognitive bottleneck. For that reason, I think one of the most valuable aspects is seeing what sort of relationships the platform is able to derive.</a:t>
            </a:r>
          </a:p>
          <a:p>
            <a:pPr marL="171450" lvl="0" indent="-171450" algn="l" rtl="0">
              <a:spcBef>
                <a:spcPts val="0"/>
              </a:spcBef>
              <a:spcAft>
                <a:spcPts val="0"/>
              </a:spcAft>
              <a:buFontTx/>
              <a:buChar char="-"/>
            </a:pPr>
            <a:r>
              <a:rPr lang="en-US" baseline="0" dirty="0" smtClean="0"/>
              <a:t>I also don’t know what data is within the linked data core, aside from the basics that were discussed in the videos, but there seems to be an immense amount more than that. I think perusing the platform would inevitably spark valuable ideas</a:t>
            </a:r>
          </a:p>
        </p:txBody>
      </p:sp>
    </p:spTree>
    <p:extLst>
      <p:ext uri="{BB962C8B-B14F-4D97-AF65-F5344CB8AC3E}">
        <p14:creationId xmlns:p14="http://schemas.microsoft.com/office/powerpoint/2010/main" val="30177943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aa346aee37_0_6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aa346aee37_0_6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Tx/>
              <a:buChar char="-"/>
            </a:pPr>
            <a:r>
              <a:rPr lang="en-US" baseline="0" dirty="0" smtClean="0"/>
              <a:t>And finally, the impact of these enhancements is essential</a:t>
            </a:r>
            <a:r>
              <a:rPr lang="en-US" baseline="0" dirty="0"/>
              <a:t> </a:t>
            </a:r>
            <a:r>
              <a:rPr lang="en-US" baseline="0" dirty="0" smtClean="0"/>
              <a:t>to understand</a:t>
            </a:r>
          </a:p>
          <a:p>
            <a:pPr marL="628650" lvl="1" indent="-171450" algn="l" rtl="0">
              <a:spcBef>
                <a:spcPts val="0"/>
              </a:spcBef>
              <a:spcAft>
                <a:spcPts val="0"/>
              </a:spcAft>
              <a:buFontTx/>
              <a:buChar char="-"/>
            </a:pPr>
            <a:r>
              <a:rPr lang="en-US" baseline="0" dirty="0" smtClean="0"/>
              <a:t>First, keeping in mind that the analysis guides DOE R&amp;D funding, further micro-segmentation of the industry provides opportunity for a more targeted approach</a:t>
            </a:r>
          </a:p>
          <a:p>
            <a:pPr marL="628650" lvl="1" indent="-171450" algn="l" rtl="0">
              <a:spcBef>
                <a:spcPts val="0"/>
              </a:spcBef>
              <a:spcAft>
                <a:spcPts val="0"/>
              </a:spcAft>
              <a:buFontTx/>
              <a:buChar char="-"/>
            </a:pPr>
            <a:r>
              <a:rPr lang="en-US" baseline="0" dirty="0" smtClean="0"/>
              <a:t>Second, given that the analysis serves as a public source of data, accuracy is essential so that future analyses aren’t built on a weak foundation. </a:t>
            </a:r>
          </a:p>
          <a:p>
            <a:pPr marL="628650" lvl="1" indent="-171450" algn="l" rtl="0">
              <a:spcBef>
                <a:spcPts val="0"/>
              </a:spcBef>
              <a:spcAft>
                <a:spcPts val="0"/>
              </a:spcAft>
              <a:buFontTx/>
              <a:buChar char="-"/>
            </a:pPr>
            <a:endParaRPr lang="en-US" baseline="0" dirty="0" smtClean="0"/>
          </a:p>
        </p:txBody>
      </p:sp>
    </p:spTree>
    <p:extLst>
      <p:ext uri="{BB962C8B-B14F-4D97-AF65-F5344CB8AC3E}">
        <p14:creationId xmlns:p14="http://schemas.microsoft.com/office/powerpoint/2010/main" val="18044751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indent="-298450">
              <a:buFontTx/>
              <a:buChar char="-"/>
            </a:pPr>
            <a:r>
              <a:rPr lang="en-US" dirty="0" smtClean="0"/>
              <a:t>And that brings us to the end</a:t>
            </a:r>
          </a:p>
          <a:p>
            <a:pPr marL="457200" indent="-298450">
              <a:buFontTx/>
              <a:buChar char="-"/>
            </a:pPr>
            <a:r>
              <a:rPr lang="en-US" dirty="0" smtClean="0"/>
              <a:t>All in all, if I were</a:t>
            </a:r>
            <a:r>
              <a:rPr lang="en-US" baseline="0" dirty="0" smtClean="0"/>
              <a:t> working on the LMC, I would be really excited to have the problem solving platform as a tool, and I’m sure there’s way more to learn about than I touched on here.</a:t>
            </a:r>
          </a:p>
          <a:p>
            <a:pPr marL="457200" indent="-298450">
              <a:buFontTx/>
              <a:buChar char="-"/>
            </a:pPr>
            <a:r>
              <a:rPr lang="en-US" baseline="0" dirty="0" smtClean="0"/>
              <a:t>Do you have any questions?</a:t>
            </a:r>
          </a:p>
        </p:txBody>
      </p:sp>
    </p:spTree>
    <p:extLst>
      <p:ext uri="{BB962C8B-B14F-4D97-AF65-F5344CB8AC3E}">
        <p14:creationId xmlns:p14="http://schemas.microsoft.com/office/powerpoint/2010/main" val="23629848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aa346aee37_0_6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aa346aee37_0_6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Tx/>
              <a:buChar char="-"/>
            </a:pPr>
            <a:r>
              <a:rPr lang="en-US" dirty="0" smtClean="0"/>
              <a:t>Before I delve into details of the project, here is a quick</a:t>
            </a:r>
            <a:r>
              <a:rPr lang="en-US" baseline="0" dirty="0" smtClean="0"/>
              <a:t> overview of what I’ll be discussing today. </a:t>
            </a:r>
          </a:p>
          <a:p>
            <a:pPr marL="171450" lvl="0" indent="-171450" algn="l" rtl="0">
              <a:spcBef>
                <a:spcPts val="0"/>
              </a:spcBef>
              <a:spcAft>
                <a:spcPts val="0"/>
              </a:spcAft>
              <a:buFontTx/>
              <a:buChar char="-"/>
            </a:pPr>
            <a:r>
              <a:rPr lang="en-US" baseline="0" dirty="0" smtClean="0"/>
              <a:t>First, I’ll go through the LMC, sticking roughly to the CRISP-DM </a:t>
            </a:r>
            <a:r>
              <a:rPr lang="en-US" baseline="0" dirty="0" smtClean="0"/>
              <a:t>structure:</a:t>
            </a:r>
            <a:endParaRPr lang="en-US" baseline="0" dirty="0" smtClean="0"/>
          </a:p>
          <a:p>
            <a:pPr marL="628650" lvl="1" indent="-171450" algn="l" rtl="0">
              <a:spcBef>
                <a:spcPts val="0"/>
              </a:spcBef>
              <a:spcAft>
                <a:spcPts val="0"/>
              </a:spcAft>
              <a:buFontTx/>
              <a:buChar char="-"/>
            </a:pPr>
            <a:r>
              <a:rPr lang="en-US" baseline="0" dirty="0" smtClean="0"/>
              <a:t>Understanding the need for the analysis, followed by </a:t>
            </a:r>
          </a:p>
          <a:p>
            <a:pPr marL="628650" lvl="1" indent="-171450" algn="l" rtl="0">
              <a:spcBef>
                <a:spcPts val="0"/>
              </a:spcBef>
              <a:spcAft>
                <a:spcPts val="0"/>
              </a:spcAft>
              <a:buFontTx/>
              <a:buChar char="-"/>
            </a:pPr>
            <a:r>
              <a:rPr lang="en-US" baseline="0" dirty="0" smtClean="0"/>
              <a:t>The process of collecting data and preparing it. Next, the</a:t>
            </a:r>
          </a:p>
          <a:p>
            <a:pPr marL="628650" lvl="1" indent="-171450" algn="l" rtl="0">
              <a:spcBef>
                <a:spcPts val="0"/>
              </a:spcBef>
              <a:spcAft>
                <a:spcPts val="0"/>
              </a:spcAft>
              <a:buFontTx/>
              <a:buChar char="-"/>
            </a:pPr>
            <a:r>
              <a:rPr lang="en-US" baseline="0" dirty="0" smtClean="0"/>
              <a:t>Modeling and evaluation phase.</a:t>
            </a:r>
          </a:p>
          <a:p>
            <a:pPr marL="171450" lvl="0" indent="-171450" algn="l" rtl="0">
              <a:spcBef>
                <a:spcPts val="0"/>
              </a:spcBef>
              <a:spcAft>
                <a:spcPts val="0"/>
              </a:spcAft>
              <a:buFontTx/>
              <a:buChar char="-"/>
            </a:pPr>
            <a:r>
              <a:rPr lang="en-US" baseline="0" dirty="0" smtClean="0"/>
              <a:t>After I’ve worked my way through those details, I will walk through ways in which the problem solving platform could really enhance the analysis.</a:t>
            </a:r>
          </a:p>
          <a:p>
            <a:pPr marL="171450" lvl="0" indent="-171450" algn="l" rtl="0">
              <a:spcBef>
                <a:spcPts val="0"/>
              </a:spcBef>
              <a:spcAft>
                <a:spcPts val="0"/>
              </a:spcAft>
              <a:buFontTx/>
              <a:buChar char="-"/>
            </a:pPr>
            <a:r>
              <a:rPr lang="en-US" dirty="0" smtClean="0"/>
              <a:t>With that in mind, I’ll get started.</a:t>
            </a: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aa346aee37_0_6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aa346aee37_0_6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Tx/>
              <a:buChar char="-"/>
            </a:pPr>
            <a:r>
              <a:rPr lang="en-US" dirty="0" smtClean="0"/>
              <a:t>So, here’s a bit about the LMC and</a:t>
            </a:r>
            <a:r>
              <a:rPr lang="en-US" baseline="0" dirty="0" smtClean="0"/>
              <a:t> why it exists. </a:t>
            </a:r>
          </a:p>
          <a:p>
            <a:pPr marL="171450" lvl="0" indent="-171450" algn="l" rtl="0">
              <a:spcBef>
                <a:spcPts val="0"/>
              </a:spcBef>
              <a:spcAft>
                <a:spcPts val="0"/>
              </a:spcAft>
              <a:buFontTx/>
              <a:buChar char="-"/>
            </a:pPr>
            <a:r>
              <a:rPr lang="en-US" baseline="0" dirty="0" smtClean="0"/>
              <a:t>Above all else, its goal is to provide a detailed and comprehensive analysis of the lighting sector nationwide since there really aren’t any comparably comprehensive studies. </a:t>
            </a:r>
          </a:p>
          <a:p>
            <a:pPr marL="171450" lvl="0" indent="-171450" algn="l" rtl="0">
              <a:spcBef>
                <a:spcPts val="0"/>
              </a:spcBef>
              <a:spcAft>
                <a:spcPts val="0"/>
              </a:spcAft>
              <a:buFontTx/>
              <a:buChar char="-"/>
            </a:pPr>
            <a:r>
              <a:rPr lang="en-US" baseline="0" dirty="0" smtClean="0"/>
              <a:t>The DOE’s Office of Energy Efficiency spends quite a bit of money on R&amp;D grants, including for energy efficient lighting</a:t>
            </a:r>
          </a:p>
          <a:p>
            <a:pPr marL="628650" lvl="1" indent="-171450" algn="l" rtl="0">
              <a:spcBef>
                <a:spcPts val="0"/>
              </a:spcBef>
              <a:spcAft>
                <a:spcPts val="0"/>
              </a:spcAft>
              <a:buFontTx/>
              <a:buChar char="-"/>
            </a:pPr>
            <a:r>
              <a:rPr lang="en-US" baseline="0" dirty="0" smtClean="0"/>
              <a:t>They wanted an understanding of the market so they could determine both where improvement is most needed and measure impact after awarding the grants</a:t>
            </a:r>
          </a:p>
          <a:p>
            <a:pPr marL="171450" lvl="0" indent="-171450" algn="l" rtl="0">
              <a:spcBef>
                <a:spcPts val="0"/>
              </a:spcBef>
              <a:spcAft>
                <a:spcPts val="0"/>
              </a:spcAft>
              <a:buFontTx/>
              <a:buChar char="-"/>
            </a:pPr>
            <a:r>
              <a:rPr lang="en-US" baseline="0" dirty="0" smtClean="0"/>
              <a:t>It is also meant to be a piece of standalone research for public use, which is, of course, inherently valuable. </a:t>
            </a:r>
          </a:p>
        </p:txBody>
      </p:sp>
    </p:spTree>
    <p:extLst>
      <p:ext uri="{BB962C8B-B14F-4D97-AF65-F5344CB8AC3E}">
        <p14:creationId xmlns:p14="http://schemas.microsoft.com/office/powerpoint/2010/main" val="34195672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aa346aee37_0_6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aa346aee37_0_6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marR="0" lvl="0" indent="-171450" algn="l" defTabSz="914400" rtl="0" eaLnBrk="1" fontAlgn="auto" latinLnBrk="0" hangingPunct="1">
              <a:lnSpc>
                <a:spcPct val="100000"/>
              </a:lnSpc>
              <a:spcBef>
                <a:spcPts val="0"/>
              </a:spcBef>
              <a:spcAft>
                <a:spcPts val="0"/>
              </a:spcAft>
              <a:buClr>
                <a:srgbClr val="000000"/>
              </a:buClr>
              <a:buSzPts val="1100"/>
              <a:buFontTx/>
              <a:buChar char="-"/>
              <a:tabLst/>
              <a:defRPr/>
            </a:pPr>
            <a:r>
              <a:rPr lang="en-US" baseline="0" dirty="0" smtClean="0"/>
              <a:t>So, to break it down a bit, when I say lighting, I mean the goal is to analyze every single light in the </a:t>
            </a:r>
            <a:r>
              <a:rPr lang="en-US" baseline="0" dirty="0" smtClean="0"/>
              <a:t>country. Well, except </a:t>
            </a:r>
            <a:r>
              <a:rPr lang="en-US" baseline="0" dirty="0" smtClean="0"/>
              <a:t>vehicles. </a:t>
            </a:r>
          </a:p>
          <a:p>
            <a:pPr marL="171450" marR="0" lvl="0" indent="-171450" algn="l" defTabSz="914400" rtl="0" eaLnBrk="1" fontAlgn="auto" latinLnBrk="0" hangingPunct="1">
              <a:lnSpc>
                <a:spcPct val="100000"/>
              </a:lnSpc>
              <a:spcBef>
                <a:spcPts val="0"/>
              </a:spcBef>
              <a:spcAft>
                <a:spcPts val="0"/>
              </a:spcAft>
              <a:buClr>
                <a:srgbClr val="000000"/>
              </a:buClr>
              <a:buSzPts val="1100"/>
              <a:buFontTx/>
              <a:buChar char="-"/>
              <a:tabLst/>
              <a:defRPr/>
            </a:pPr>
            <a:r>
              <a:rPr lang="en-US" baseline="0" dirty="0" smtClean="0"/>
              <a:t>This chart shows how we split it up</a:t>
            </a:r>
            <a:endParaRPr lang="en-US" baseline="0" dirty="0" smtClean="0"/>
          </a:p>
          <a:p>
            <a:pPr marL="171450" marR="0" lvl="0" indent="-171450" algn="l" defTabSz="914400" rtl="0" eaLnBrk="1" fontAlgn="auto" latinLnBrk="0" hangingPunct="1">
              <a:lnSpc>
                <a:spcPct val="100000"/>
              </a:lnSpc>
              <a:spcBef>
                <a:spcPts val="0"/>
              </a:spcBef>
              <a:spcAft>
                <a:spcPts val="0"/>
              </a:spcAft>
              <a:buClr>
                <a:srgbClr val="000000"/>
              </a:buClr>
              <a:buSzPts val="1100"/>
              <a:buFontTx/>
              <a:buChar char="-"/>
              <a:tabLst/>
              <a:defRPr/>
            </a:pPr>
            <a:r>
              <a:rPr lang="en-US" baseline="0" dirty="0" smtClean="0"/>
              <a:t>I’ll spare you from reading them all, but essentially we started by breaking lighting into each lighting technology and bulb type, then continued into four sectors and many subsectors</a:t>
            </a:r>
          </a:p>
          <a:p>
            <a:pPr marL="171450" marR="0" lvl="0" indent="-171450" algn="l" defTabSz="914400" rtl="0" eaLnBrk="1" fontAlgn="auto" latinLnBrk="0" hangingPunct="1">
              <a:lnSpc>
                <a:spcPct val="100000"/>
              </a:lnSpc>
              <a:spcBef>
                <a:spcPts val="0"/>
              </a:spcBef>
              <a:spcAft>
                <a:spcPts val="0"/>
              </a:spcAft>
              <a:buClr>
                <a:srgbClr val="000000"/>
              </a:buClr>
              <a:buSzPts val="1100"/>
              <a:buFontTx/>
              <a:buChar char="-"/>
              <a:tabLst/>
              <a:defRPr/>
            </a:pPr>
            <a:endParaRPr lang="en-US" baseline="0" dirty="0" smtClean="0"/>
          </a:p>
        </p:txBody>
      </p:sp>
    </p:spTree>
    <p:extLst>
      <p:ext uri="{BB962C8B-B14F-4D97-AF65-F5344CB8AC3E}">
        <p14:creationId xmlns:p14="http://schemas.microsoft.com/office/powerpoint/2010/main" val="33808606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aa346aee37_0_6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aa346aee37_0_6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Tx/>
              <a:buChar char="-"/>
            </a:pPr>
            <a:r>
              <a:rPr lang="en-US" dirty="0" smtClean="0"/>
              <a:t>As it turned out, getting ahold of the </a:t>
            </a:r>
            <a:r>
              <a:rPr lang="en-US" baseline="0" dirty="0" smtClean="0"/>
              <a:t>data we needed ended </a:t>
            </a:r>
            <a:r>
              <a:rPr lang="en-US" baseline="0" dirty="0" smtClean="0"/>
              <a:t>up being the most time consuming portion by far. </a:t>
            </a:r>
          </a:p>
          <a:p>
            <a:pPr marL="171450" lvl="0" indent="-171450" algn="l" rtl="0">
              <a:spcBef>
                <a:spcPts val="0"/>
              </a:spcBef>
              <a:spcAft>
                <a:spcPts val="0"/>
              </a:spcAft>
              <a:buFontTx/>
              <a:buChar char="-"/>
            </a:pPr>
            <a:r>
              <a:rPr lang="en-US" dirty="0" smtClean="0"/>
              <a:t>We</a:t>
            </a:r>
            <a:r>
              <a:rPr lang="en-US" baseline="0" dirty="0" smtClean="0"/>
              <a:t> had to be creative in terms of where to look, how in depth to go, and how to validate it all</a:t>
            </a:r>
          </a:p>
          <a:p>
            <a:pPr marL="171450" lvl="0" indent="-171450" algn="l" rtl="0">
              <a:spcBef>
                <a:spcPts val="0"/>
              </a:spcBef>
              <a:spcAft>
                <a:spcPts val="0"/>
              </a:spcAft>
              <a:buFontTx/>
              <a:buChar char="-"/>
            </a:pPr>
            <a:r>
              <a:rPr lang="en-US" baseline="0" dirty="0" smtClean="0"/>
              <a:t>Large datasets were prioritized whenever possible, though we also had a large network of subject matter experts to help fill in the holes</a:t>
            </a:r>
            <a:endParaRPr dirty="0"/>
          </a:p>
        </p:txBody>
      </p:sp>
    </p:spTree>
    <p:extLst>
      <p:ext uri="{BB962C8B-B14F-4D97-AF65-F5344CB8AC3E}">
        <p14:creationId xmlns:p14="http://schemas.microsoft.com/office/powerpoint/2010/main" val="7381086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aa346aee37_0_6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aa346aee37_0_6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Tx/>
              <a:buChar char="-"/>
            </a:pPr>
            <a:r>
              <a:rPr lang="en-US" dirty="0" smtClean="0"/>
              <a:t>Just to give you a quick glimpse into that process,</a:t>
            </a:r>
            <a:r>
              <a:rPr lang="en-US" baseline="0" dirty="0" smtClean="0"/>
              <a:t> here are some of our top data sources. </a:t>
            </a:r>
          </a:p>
          <a:p>
            <a:pPr marL="628650" lvl="1" indent="-171450" algn="l" rtl="0">
              <a:spcBef>
                <a:spcPts val="0"/>
              </a:spcBef>
              <a:spcAft>
                <a:spcPts val="0"/>
              </a:spcAft>
              <a:buFontTx/>
              <a:buChar char="-"/>
            </a:pPr>
            <a:r>
              <a:rPr lang="en-US" baseline="0" dirty="0" smtClean="0"/>
              <a:t>1</a:t>
            </a:r>
            <a:r>
              <a:rPr lang="en-US" baseline="30000" dirty="0" smtClean="0"/>
              <a:t>st</a:t>
            </a:r>
            <a:r>
              <a:rPr lang="en-US" baseline="0" dirty="0" smtClean="0"/>
              <a:t>, lighting shipment data was incredibly valuable for determining mixes of different lighting technologies, as well as efficiency trends</a:t>
            </a:r>
          </a:p>
          <a:p>
            <a:pPr marL="628650" lvl="1" indent="-171450" algn="l" rtl="0">
              <a:spcBef>
                <a:spcPts val="0"/>
              </a:spcBef>
              <a:spcAft>
                <a:spcPts val="0"/>
              </a:spcAft>
              <a:buFontTx/>
              <a:buChar char="-"/>
            </a:pPr>
            <a:r>
              <a:rPr lang="en-US" baseline="0" dirty="0" smtClean="0"/>
              <a:t>EIA makes high quality data about the energy sector publicly available, so that was a valuable tool for sure</a:t>
            </a:r>
          </a:p>
          <a:p>
            <a:pPr marL="628650" lvl="1" indent="-171450" algn="l" rtl="0">
              <a:spcBef>
                <a:spcPts val="0"/>
              </a:spcBef>
              <a:spcAft>
                <a:spcPts val="0"/>
              </a:spcAft>
              <a:buFontTx/>
              <a:buChar char="-"/>
            </a:pPr>
            <a:r>
              <a:rPr lang="en-US" baseline="0" dirty="0" smtClean="0"/>
              <a:t>Lastly, like I mentioned before, interviews and subject matter expert feedback were vital as well</a:t>
            </a:r>
          </a:p>
          <a:p>
            <a:pPr marL="171450" lvl="0" indent="-171450" algn="l" rtl="0">
              <a:spcBef>
                <a:spcPts val="0"/>
              </a:spcBef>
              <a:spcAft>
                <a:spcPts val="0"/>
              </a:spcAft>
              <a:buFontTx/>
              <a:buChar char="-"/>
            </a:pPr>
            <a:r>
              <a:rPr lang="en-US" baseline="0" dirty="0" smtClean="0"/>
              <a:t>But those sources aside, I actually found it interesting to look back and see how wide of a net we needed to cast</a:t>
            </a:r>
          </a:p>
          <a:p>
            <a:pPr marL="628650" lvl="1" indent="-171450" algn="l" rtl="0">
              <a:spcBef>
                <a:spcPts val="0"/>
              </a:spcBef>
              <a:spcAft>
                <a:spcPts val="0"/>
              </a:spcAft>
              <a:buFontTx/>
              <a:buChar char="-"/>
            </a:pPr>
            <a:r>
              <a:rPr lang="en-US" baseline="0" dirty="0" smtClean="0"/>
              <a:t>The easiest data was from places like the Census, which was used for residential data, but </a:t>
            </a:r>
          </a:p>
          <a:p>
            <a:pPr marL="628650" lvl="1" indent="-171450" algn="l" rtl="0">
              <a:spcBef>
                <a:spcPts val="0"/>
              </a:spcBef>
              <a:spcAft>
                <a:spcPts val="0"/>
              </a:spcAft>
              <a:buFontTx/>
              <a:buChar char="-"/>
            </a:pPr>
            <a:r>
              <a:rPr lang="en-US" baseline="0" dirty="0" smtClean="0"/>
              <a:t>Weirdly obscure sources also needed to be used for the less mainstream subsectors. My favorite was the FCC’s Antenna Structure Registration Database, which we used for insights on communication tower lighting.</a:t>
            </a:r>
            <a:endParaRPr dirty="0"/>
          </a:p>
        </p:txBody>
      </p:sp>
    </p:spTree>
    <p:extLst>
      <p:ext uri="{BB962C8B-B14F-4D97-AF65-F5344CB8AC3E}">
        <p14:creationId xmlns:p14="http://schemas.microsoft.com/office/powerpoint/2010/main" val="40916054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aa346aee37_0_6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aa346aee37_0_6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Tx/>
              <a:buChar char="-"/>
            </a:pPr>
            <a:r>
              <a:rPr lang="en-US" dirty="0" smtClean="0"/>
              <a:t>Anyways, since</a:t>
            </a:r>
            <a:r>
              <a:rPr lang="en-US" baseline="0" dirty="0" smtClean="0"/>
              <a:t> so much of the project was data collection, I’ll give an example here as well. </a:t>
            </a:r>
          </a:p>
          <a:p>
            <a:pPr marL="171450" lvl="0" indent="-171450" algn="l" rtl="0">
              <a:spcBef>
                <a:spcPts val="0"/>
              </a:spcBef>
              <a:spcAft>
                <a:spcPts val="0"/>
              </a:spcAft>
              <a:buFontTx/>
              <a:buChar char="-"/>
            </a:pPr>
            <a:r>
              <a:rPr lang="en-US" baseline="0" dirty="0" smtClean="0"/>
              <a:t>As it turns out, there’s not much public data about traffic signals, so that took a lot of digging.</a:t>
            </a:r>
          </a:p>
          <a:p>
            <a:pPr marL="171450" lvl="0" indent="-171450" algn="l" rtl="0">
              <a:spcBef>
                <a:spcPts val="0"/>
              </a:spcBef>
              <a:spcAft>
                <a:spcPts val="0"/>
              </a:spcAft>
              <a:buFontTx/>
              <a:buChar char="-"/>
            </a:pPr>
            <a:r>
              <a:rPr lang="en-US" baseline="0" dirty="0" smtClean="0"/>
              <a:t>Here, I ended up doing quite a few interviews to get the various estimates I listed here.</a:t>
            </a:r>
          </a:p>
          <a:p>
            <a:pPr marL="628650" lvl="1" indent="-171450" algn="l" rtl="0">
              <a:spcBef>
                <a:spcPts val="0"/>
              </a:spcBef>
              <a:spcAft>
                <a:spcPts val="0"/>
              </a:spcAft>
              <a:buFontTx/>
              <a:buChar char="-"/>
            </a:pPr>
            <a:r>
              <a:rPr lang="en-US" baseline="0" dirty="0" smtClean="0"/>
              <a:t>Anyways, while it did lead to enough data to assemble an analysis, you can see that in many cases </a:t>
            </a:r>
            <a:r>
              <a:rPr lang="en-US" baseline="0" dirty="0" smtClean="0"/>
              <a:t>these are just data </a:t>
            </a:r>
            <a:r>
              <a:rPr lang="en-US" i="1" baseline="0" dirty="0" smtClean="0"/>
              <a:t>points</a:t>
            </a:r>
            <a:r>
              <a:rPr lang="en-US" baseline="0" dirty="0" smtClean="0"/>
              <a:t>, so statistical </a:t>
            </a:r>
            <a:r>
              <a:rPr lang="en-US" baseline="0" dirty="0" smtClean="0"/>
              <a:t>testing was off the table. </a:t>
            </a:r>
          </a:p>
          <a:p>
            <a:pPr marL="628650" lvl="1" indent="-171450" algn="l" rtl="0">
              <a:spcBef>
                <a:spcPts val="0"/>
              </a:spcBef>
              <a:spcAft>
                <a:spcPts val="0"/>
              </a:spcAft>
              <a:buFontTx/>
              <a:buChar char="-"/>
            </a:pPr>
            <a:r>
              <a:rPr lang="en-US" baseline="0" dirty="0" smtClean="0"/>
              <a:t>While applying ML models would be ideal, for most of the project it was either infeasible given the amount of data or impractical given the project budget</a:t>
            </a:r>
          </a:p>
          <a:p>
            <a:pPr marL="628650" lvl="1" indent="-171450" algn="l" rtl="0">
              <a:spcBef>
                <a:spcPts val="0"/>
              </a:spcBef>
              <a:spcAft>
                <a:spcPts val="0"/>
              </a:spcAft>
              <a:buFontTx/>
              <a:buChar char="-"/>
            </a:pPr>
            <a:r>
              <a:rPr lang="en-US" baseline="0" dirty="0" smtClean="0"/>
              <a:t>That’s where SparkBeyond would bring the analysis to a whole new level. But I will talk about that more down the road. </a:t>
            </a:r>
          </a:p>
        </p:txBody>
      </p:sp>
    </p:spTree>
    <p:extLst>
      <p:ext uri="{BB962C8B-B14F-4D97-AF65-F5344CB8AC3E}">
        <p14:creationId xmlns:p14="http://schemas.microsoft.com/office/powerpoint/2010/main" val="19538399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aa346aee37_0_6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aa346aee37_0_6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Tx/>
              <a:buChar char="-"/>
            </a:pPr>
            <a:r>
              <a:rPr lang="en-US" baseline="0" dirty="0" smtClean="0"/>
              <a:t>In terms of manipulating inputs, here’s a quick example of both the type of data that needed to be collected and some simple feature engineering</a:t>
            </a:r>
          </a:p>
          <a:p>
            <a:pPr marL="171450" lvl="0" indent="-171450" algn="l" rtl="0">
              <a:spcBef>
                <a:spcPts val="0"/>
              </a:spcBef>
              <a:spcAft>
                <a:spcPts val="0"/>
              </a:spcAft>
              <a:buFontTx/>
              <a:buChar char="-"/>
            </a:pPr>
            <a:r>
              <a:rPr lang="en-US" baseline="0" dirty="0" smtClean="0"/>
              <a:t>Here, the end goal is to figure out </a:t>
            </a:r>
            <a:r>
              <a:rPr lang="en-US" baseline="0" dirty="0" smtClean="0"/>
              <a:t>how long a generic </a:t>
            </a:r>
            <a:r>
              <a:rPr lang="en-US" baseline="0" dirty="0" smtClean="0"/>
              <a:t>traffic </a:t>
            </a:r>
            <a:r>
              <a:rPr lang="en-US" baseline="0" dirty="0" smtClean="0"/>
              <a:t>signal operates per day (breaking it into pedestrian signals and arrows wasn’t really helpful for this scope of work).</a:t>
            </a:r>
            <a:endParaRPr lang="en-US" baseline="0" dirty="0" smtClean="0"/>
          </a:p>
          <a:p>
            <a:pPr marL="628650" lvl="1" indent="-171450" algn="l" rtl="0">
              <a:spcBef>
                <a:spcPts val="0"/>
              </a:spcBef>
              <a:spcAft>
                <a:spcPts val="0"/>
              </a:spcAft>
              <a:buFontTx/>
              <a:buChar char="-"/>
            </a:pPr>
            <a:r>
              <a:rPr lang="en-US" baseline="0" dirty="0" smtClean="0"/>
              <a:t>But different </a:t>
            </a:r>
            <a:r>
              <a:rPr lang="en-US" baseline="0" dirty="0" smtClean="0"/>
              <a:t>types of signals operate very differently</a:t>
            </a:r>
            <a:endParaRPr lang="en-US" baseline="0" dirty="0" smtClean="0"/>
          </a:p>
          <a:p>
            <a:pPr marL="628650" lvl="1" indent="-171450" algn="l" rtl="0">
              <a:spcBef>
                <a:spcPts val="0"/>
              </a:spcBef>
              <a:spcAft>
                <a:spcPts val="0"/>
              </a:spcAft>
              <a:buFontTx/>
              <a:buChar char="-"/>
            </a:pPr>
            <a:r>
              <a:rPr lang="en-US" baseline="0" dirty="0" smtClean="0"/>
              <a:t>So we started small and worked our way up</a:t>
            </a:r>
          </a:p>
          <a:p>
            <a:pPr marL="171450" lvl="0" indent="-171450" algn="l" rtl="0">
              <a:spcBef>
                <a:spcPts val="0"/>
              </a:spcBef>
              <a:spcAft>
                <a:spcPts val="0"/>
              </a:spcAft>
              <a:buFontTx/>
              <a:buChar char="-"/>
            </a:pPr>
            <a:r>
              <a:rPr lang="en-US" baseline="0" dirty="0" smtClean="0"/>
              <a:t>Thankfully, this is one place where we were able to get relatively precise breakdowns.</a:t>
            </a:r>
          </a:p>
          <a:p>
            <a:pPr marL="171450" lvl="0" indent="-171450" algn="l" rtl="0">
              <a:spcBef>
                <a:spcPts val="0"/>
              </a:spcBef>
              <a:spcAft>
                <a:spcPts val="0"/>
              </a:spcAft>
              <a:buFontTx/>
              <a:buChar char="-"/>
            </a:pPr>
            <a:r>
              <a:rPr lang="en-US" baseline="0" dirty="0" smtClean="0"/>
              <a:t>The down side is that there is no way to validate the number of bulbs</a:t>
            </a:r>
            <a:r>
              <a:rPr lang="en-US" baseline="0" dirty="0"/>
              <a:t> </a:t>
            </a:r>
            <a:r>
              <a:rPr lang="en-US" baseline="0" dirty="0" smtClean="0"/>
              <a:t>per intersection, so this is another case of limited ability to validate features.</a:t>
            </a:r>
          </a:p>
          <a:p>
            <a:pPr marL="628650" lvl="1" indent="-171450" algn="l" rtl="0">
              <a:spcBef>
                <a:spcPts val="0"/>
              </a:spcBef>
              <a:spcAft>
                <a:spcPts val="0"/>
              </a:spcAft>
              <a:buFontTx/>
              <a:buChar char="-"/>
            </a:pPr>
            <a:r>
              <a:rPr lang="en-US" baseline="0" dirty="0" smtClean="0"/>
              <a:t>That said, it is good enough to give us a foundational understanding. </a:t>
            </a:r>
          </a:p>
        </p:txBody>
      </p:sp>
    </p:spTree>
    <p:extLst>
      <p:ext uri="{BB962C8B-B14F-4D97-AF65-F5344CB8AC3E}">
        <p14:creationId xmlns:p14="http://schemas.microsoft.com/office/powerpoint/2010/main" val="29331254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aa346aee37_0_6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aa346aee37_0_6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Tx/>
              <a:buChar char="-"/>
            </a:pPr>
            <a:r>
              <a:rPr lang="en-US" dirty="0" smtClean="0"/>
              <a:t>Okay,</a:t>
            </a:r>
            <a:r>
              <a:rPr lang="en-US" baseline="0" dirty="0" smtClean="0"/>
              <a:t> that brings us to modeling.</a:t>
            </a:r>
          </a:p>
          <a:p>
            <a:pPr marL="171450" lvl="0" indent="-171450" algn="l" rtl="0">
              <a:spcBef>
                <a:spcPts val="0"/>
              </a:spcBef>
              <a:spcAft>
                <a:spcPts val="0"/>
              </a:spcAft>
              <a:buFontTx/>
              <a:buChar char="-"/>
            </a:pPr>
            <a:r>
              <a:rPr lang="en-US" baseline="0" dirty="0" smtClean="0"/>
              <a:t>Like I mentioned before, limited datasets made regression infeasible in many cases so the analysis is based largely on weighted averages, starting with the smallest market </a:t>
            </a:r>
            <a:r>
              <a:rPr lang="en-US" baseline="0" dirty="0" smtClean="0"/>
              <a:t>segments </a:t>
            </a:r>
            <a:r>
              <a:rPr lang="en-US" baseline="0" dirty="0" smtClean="0"/>
              <a:t>possible.</a:t>
            </a:r>
          </a:p>
          <a:p>
            <a:pPr marL="171450" lvl="0" indent="-171450" algn="l" rtl="0">
              <a:spcBef>
                <a:spcPts val="0"/>
              </a:spcBef>
              <a:spcAft>
                <a:spcPts val="0"/>
              </a:spcAft>
              <a:buFontTx/>
              <a:buChar char="-"/>
            </a:pPr>
            <a:r>
              <a:rPr lang="en-US" baseline="0" dirty="0" smtClean="0"/>
              <a:t>In the case of the residential sector, those subsectors were relatively granular given how much data is available. </a:t>
            </a:r>
          </a:p>
          <a:p>
            <a:pPr marL="628650" lvl="1" indent="-171450" algn="l" rtl="0">
              <a:spcBef>
                <a:spcPts val="0"/>
              </a:spcBef>
              <a:spcAft>
                <a:spcPts val="0"/>
              </a:spcAft>
              <a:buFontTx/>
              <a:buChar char="-"/>
            </a:pPr>
            <a:r>
              <a:rPr lang="en-US" baseline="0" dirty="0" smtClean="0"/>
              <a:t>The outdoor sector, on the other hand, was really hard to get large amounts of data for. </a:t>
            </a:r>
          </a:p>
          <a:p>
            <a:pPr marL="1085850" lvl="2" indent="-171450" algn="l" rtl="0">
              <a:spcBef>
                <a:spcPts val="0"/>
              </a:spcBef>
              <a:spcAft>
                <a:spcPts val="0"/>
              </a:spcAft>
              <a:buFontTx/>
              <a:buChar char="-"/>
            </a:pPr>
            <a:r>
              <a:rPr lang="en-US" baseline="0" dirty="0" smtClean="0"/>
              <a:t>That’s one place that I would hope the problem solving platform could provide some unique </a:t>
            </a:r>
            <a:r>
              <a:rPr lang="en-US" baseline="0" dirty="0" smtClean="0"/>
              <a:t>value</a:t>
            </a:r>
          </a:p>
          <a:p>
            <a:pPr marL="171450" lvl="0" indent="-171450" algn="l" rtl="0">
              <a:spcBef>
                <a:spcPts val="0"/>
              </a:spcBef>
              <a:spcAft>
                <a:spcPts val="0"/>
              </a:spcAft>
              <a:buFontTx/>
              <a:buChar char="-"/>
            </a:pPr>
            <a:r>
              <a:rPr lang="en-US" baseline="0" dirty="0" smtClean="0"/>
              <a:t>And lastly, as a side note, most of the analysis was done in Excel, though R and Analytica were used as well.</a:t>
            </a:r>
          </a:p>
        </p:txBody>
      </p:sp>
    </p:spTree>
    <p:extLst>
      <p:ext uri="{BB962C8B-B14F-4D97-AF65-F5344CB8AC3E}">
        <p14:creationId xmlns:p14="http://schemas.microsoft.com/office/powerpoint/2010/main" val="16780191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title"/>
          </p:nvPr>
        </p:nvSpPr>
        <p:spPr>
          <a:xfrm>
            <a:off x="-130650" y="1597475"/>
            <a:ext cx="4833300" cy="1338300"/>
          </a:xfrm>
          <a:prstGeom prst="rect">
            <a:avLst/>
          </a:prstGeom>
        </p:spPr>
        <p:txBody>
          <a:bodyPr spcFirstLastPara="1" wrap="square" lIns="91425" tIns="91425" rIns="91425" bIns="91425" anchor="t" anchorCtr="0">
            <a:noAutofit/>
          </a:bodyPr>
          <a:lstStyle>
            <a:lvl1pPr lvl="0">
              <a:spcBef>
                <a:spcPts val="0"/>
              </a:spcBef>
              <a:spcAft>
                <a:spcPts val="0"/>
              </a:spcAft>
              <a:buSzPts val="2600"/>
              <a:buNone/>
              <a:defRPr sz="3700">
                <a:solidFill>
                  <a:schemeClr val="lt1"/>
                </a:solidFill>
                <a:latin typeface="Josefin Slab Thin"/>
                <a:ea typeface="Josefin Slab Thin"/>
                <a:cs typeface="Josefin Slab Thin"/>
                <a:sym typeface="Josefin Slab Thin"/>
              </a:defRPr>
            </a:lvl1pPr>
            <a:lvl2pPr lvl="1">
              <a:spcBef>
                <a:spcPts val="0"/>
              </a:spcBef>
              <a:spcAft>
                <a:spcPts val="0"/>
              </a:spcAft>
              <a:buSzPts val="2600"/>
              <a:buNone/>
              <a:defRPr>
                <a:latin typeface="Roboto"/>
                <a:ea typeface="Roboto"/>
                <a:cs typeface="Roboto"/>
                <a:sym typeface="Roboto"/>
              </a:defRPr>
            </a:lvl2pPr>
            <a:lvl3pPr lvl="2">
              <a:spcBef>
                <a:spcPts val="0"/>
              </a:spcBef>
              <a:spcAft>
                <a:spcPts val="0"/>
              </a:spcAft>
              <a:buSzPts val="2600"/>
              <a:buNone/>
              <a:defRPr>
                <a:latin typeface="Roboto"/>
                <a:ea typeface="Roboto"/>
                <a:cs typeface="Roboto"/>
                <a:sym typeface="Roboto"/>
              </a:defRPr>
            </a:lvl3pPr>
            <a:lvl4pPr lvl="3">
              <a:spcBef>
                <a:spcPts val="0"/>
              </a:spcBef>
              <a:spcAft>
                <a:spcPts val="0"/>
              </a:spcAft>
              <a:buSzPts val="2600"/>
              <a:buNone/>
              <a:defRPr>
                <a:latin typeface="Roboto"/>
                <a:ea typeface="Roboto"/>
                <a:cs typeface="Roboto"/>
                <a:sym typeface="Roboto"/>
              </a:defRPr>
            </a:lvl4pPr>
            <a:lvl5pPr lvl="4">
              <a:spcBef>
                <a:spcPts val="0"/>
              </a:spcBef>
              <a:spcAft>
                <a:spcPts val="0"/>
              </a:spcAft>
              <a:buSzPts val="2600"/>
              <a:buNone/>
              <a:defRPr>
                <a:latin typeface="Roboto"/>
                <a:ea typeface="Roboto"/>
                <a:cs typeface="Roboto"/>
                <a:sym typeface="Roboto"/>
              </a:defRPr>
            </a:lvl5pPr>
            <a:lvl6pPr lvl="5">
              <a:spcBef>
                <a:spcPts val="0"/>
              </a:spcBef>
              <a:spcAft>
                <a:spcPts val="0"/>
              </a:spcAft>
              <a:buSzPts val="2600"/>
              <a:buNone/>
              <a:defRPr>
                <a:latin typeface="Roboto"/>
                <a:ea typeface="Roboto"/>
                <a:cs typeface="Roboto"/>
                <a:sym typeface="Roboto"/>
              </a:defRPr>
            </a:lvl6pPr>
            <a:lvl7pPr lvl="6">
              <a:spcBef>
                <a:spcPts val="0"/>
              </a:spcBef>
              <a:spcAft>
                <a:spcPts val="0"/>
              </a:spcAft>
              <a:buSzPts val="2600"/>
              <a:buNone/>
              <a:defRPr>
                <a:latin typeface="Roboto"/>
                <a:ea typeface="Roboto"/>
                <a:cs typeface="Roboto"/>
                <a:sym typeface="Roboto"/>
              </a:defRPr>
            </a:lvl7pPr>
            <a:lvl8pPr lvl="7">
              <a:spcBef>
                <a:spcPts val="0"/>
              </a:spcBef>
              <a:spcAft>
                <a:spcPts val="0"/>
              </a:spcAft>
              <a:buSzPts val="2600"/>
              <a:buNone/>
              <a:defRPr>
                <a:latin typeface="Roboto"/>
                <a:ea typeface="Roboto"/>
                <a:cs typeface="Roboto"/>
                <a:sym typeface="Roboto"/>
              </a:defRPr>
            </a:lvl8pPr>
            <a:lvl9pPr lvl="8">
              <a:spcBef>
                <a:spcPts val="0"/>
              </a:spcBef>
              <a:spcAft>
                <a:spcPts val="0"/>
              </a:spcAft>
              <a:buSzPts val="2600"/>
              <a:buNone/>
              <a:defRPr>
                <a:latin typeface="Roboto"/>
                <a:ea typeface="Roboto"/>
                <a:cs typeface="Roboto"/>
                <a:sym typeface="Roboto"/>
              </a:defRPr>
            </a:lvl9pPr>
          </a:lstStyle>
          <a:p>
            <a:endParaRPr/>
          </a:p>
        </p:txBody>
      </p:sp>
      <p:sp>
        <p:nvSpPr>
          <p:cNvPr id="10" name="Google Shape;10;p2"/>
          <p:cNvSpPr txBox="1">
            <a:spLocks noGrp="1"/>
          </p:cNvSpPr>
          <p:nvPr>
            <p:ph type="subTitle" idx="1"/>
          </p:nvPr>
        </p:nvSpPr>
        <p:spPr>
          <a:xfrm>
            <a:off x="396450" y="3342388"/>
            <a:ext cx="3779100" cy="435600"/>
          </a:xfrm>
          <a:prstGeom prst="rect">
            <a:avLst/>
          </a:prstGeom>
        </p:spPr>
        <p:txBody>
          <a:bodyPr spcFirstLastPara="1" wrap="square" lIns="91425" tIns="91425" rIns="91425" bIns="91425" anchor="t" anchorCtr="0">
            <a:noAutofit/>
          </a:bodyPr>
          <a:lstStyle>
            <a:lvl1pPr lvl="0" algn="ctr">
              <a:spcBef>
                <a:spcPts val="0"/>
              </a:spcBef>
              <a:spcAft>
                <a:spcPts val="0"/>
              </a:spcAft>
              <a:buSzPts val="2200"/>
              <a:buNone/>
              <a:defRPr sz="1400">
                <a:solidFill>
                  <a:schemeClr val="lt1"/>
                </a:solidFill>
                <a:latin typeface="Josefin Sans Thin"/>
                <a:ea typeface="Josefin Sans Thin"/>
                <a:cs typeface="Josefin Sans Thin"/>
                <a:sym typeface="Josefin Sans Thin"/>
              </a:defRPr>
            </a:lvl1pPr>
            <a:lvl2pPr lvl="1">
              <a:spcBef>
                <a:spcPts val="0"/>
              </a:spcBef>
              <a:spcAft>
                <a:spcPts val="0"/>
              </a:spcAft>
              <a:buSzPts val="2200"/>
              <a:buNone/>
              <a:defRPr>
                <a:latin typeface="Roboto"/>
                <a:ea typeface="Roboto"/>
                <a:cs typeface="Roboto"/>
                <a:sym typeface="Roboto"/>
              </a:defRPr>
            </a:lvl2pPr>
            <a:lvl3pPr lvl="2">
              <a:spcBef>
                <a:spcPts val="0"/>
              </a:spcBef>
              <a:spcAft>
                <a:spcPts val="0"/>
              </a:spcAft>
              <a:buSzPts val="2200"/>
              <a:buNone/>
              <a:defRPr>
                <a:latin typeface="Roboto"/>
                <a:ea typeface="Roboto"/>
                <a:cs typeface="Roboto"/>
                <a:sym typeface="Roboto"/>
              </a:defRPr>
            </a:lvl3pPr>
            <a:lvl4pPr lvl="3">
              <a:spcBef>
                <a:spcPts val="0"/>
              </a:spcBef>
              <a:spcAft>
                <a:spcPts val="0"/>
              </a:spcAft>
              <a:buSzPts val="2200"/>
              <a:buNone/>
              <a:defRPr>
                <a:latin typeface="Roboto"/>
                <a:ea typeface="Roboto"/>
                <a:cs typeface="Roboto"/>
                <a:sym typeface="Roboto"/>
              </a:defRPr>
            </a:lvl4pPr>
            <a:lvl5pPr lvl="4">
              <a:spcBef>
                <a:spcPts val="0"/>
              </a:spcBef>
              <a:spcAft>
                <a:spcPts val="0"/>
              </a:spcAft>
              <a:buSzPts val="2200"/>
              <a:buNone/>
              <a:defRPr>
                <a:latin typeface="Roboto"/>
                <a:ea typeface="Roboto"/>
                <a:cs typeface="Roboto"/>
                <a:sym typeface="Roboto"/>
              </a:defRPr>
            </a:lvl5pPr>
            <a:lvl6pPr lvl="5">
              <a:spcBef>
                <a:spcPts val="0"/>
              </a:spcBef>
              <a:spcAft>
                <a:spcPts val="0"/>
              </a:spcAft>
              <a:buSzPts val="2200"/>
              <a:buNone/>
              <a:defRPr>
                <a:latin typeface="Roboto"/>
                <a:ea typeface="Roboto"/>
                <a:cs typeface="Roboto"/>
                <a:sym typeface="Roboto"/>
              </a:defRPr>
            </a:lvl6pPr>
            <a:lvl7pPr lvl="6">
              <a:spcBef>
                <a:spcPts val="0"/>
              </a:spcBef>
              <a:spcAft>
                <a:spcPts val="0"/>
              </a:spcAft>
              <a:buSzPts val="2200"/>
              <a:buNone/>
              <a:defRPr>
                <a:latin typeface="Roboto"/>
                <a:ea typeface="Roboto"/>
                <a:cs typeface="Roboto"/>
                <a:sym typeface="Roboto"/>
              </a:defRPr>
            </a:lvl7pPr>
            <a:lvl8pPr lvl="7">
              <a:spcBef>
                <a:spcPts val="0"/>
              </a:spcBef>
              <a:spcAft>
                <a:spcPts val="0"/>
              </a:spcAft>
              <a:buSzPts val="2200"/>
              <a:buNone/>
              <a:defRPr>
                <a:latin typeface="Roboto"/>
                <a:ea typeface="Roboto"/>
                <a:cs typeface="Roboto"/>
                <a:sym typeface="Roboto"/>
              </a:defRPr>
            </a:lvl8pPr>
            <a:lvl9pPr lvl="8">
              <a:spcBef>
                <a:spcPts val="0"/>
              </a:spcBef>
              <a:spcAft>
                <a:spcPts val="0"/>
              </a:spcAft>
              <a:buSzPts val="2200"/>
              <a:buNone/>
              <a:defRPr>
                <a:latin typeface="Roboto"/>
                <a:ea typeface="Roboto"/>
                <a:cs typeface="Roboto"/>
                <a:sym typeface="Roboto"/>
              </a:defRPr>
            </a:lvl9pPr>
          </a:lstStyle>
          <a:p>
            <a:endParaRPr/>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th's Custom Layout">
    <p:bg>
      <p:bgPr>
        <a:solidFill>
          <a:srgbClr val="1F375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7028400" cy="511500"/>
          </a:xfrm>
        </p:spPr>
        <p:txBody>
          <a:bodyPr/>
          <a:lstStyle/>
          <a:p>
            <a:r>
              <a:rPr lang="en-US" smtClean="0"/>
              <a:t>Click to edit Master title style</a:t>
            </a:r>
            <a:endParaRPr lang="en-US"/>
          </a:p>
        </p:txBody>
      </p:sp>
    </p:spTree>
    <p:extLst>
      <p:ext uri="{BB962C8B-B14F-4D97-AF65-F5344CB8AC3E}">
        <p14:creationId xmlns:p14="http://schemas.microsoft.com/office/powerpoint/2010/main" val="42209742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p:nvPr/>
        </p:nvSpPr>
        <p:spPr>
          <a:xfrm>
            <a:off x="2027400" y="0"/>
            <a:ext cx="5089200" cy="5143500"/>
          </a:xfrm>
          <a:prstGeom prst="rect">
            <a:avLst/>
          </a:prstGeom>
          <a:solidFill>
            <a:srgbClr val="1F37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8"/>
          <p:cNvSpPr txBox="1">
            <a:spLocks noGrp="1"/>
          </p:cNvSpPr>
          <p:nvPr>
            <p:ph type="title"/>
          </p:nvPr>
        </p:nvSpPr>
        <p:spPr>
          <a:xfrm>
            <a:off x="1779150" y="1380450"/>
            <a:ext cx="5585700" cy="22302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4800"/>
              <a:buNone/>
              <a:defRPr sz="72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dirty="0"/>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56100" y="1361400"/>
            <a:ext cx="9256200" cy="2420700"/>
          </a:xfrm>
          <a:prstGeom prst="rect">
            <a:avLst/>
          </a:prstGeom>
          <a:solidFill>
            <a:srgbClr val="1F37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345400" y="1552825"/>
            <a:ext cx="4453200" cy="941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6000"/>
              <a:buNone/>
              <a:defRPr sz="7000">
                <a:solidFill>
                  <a:schemeClr val="lt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endParaRPr/>
          </a:p>
        </p:txBody>
      </p:sp>
      <p:sp>
        <p:nvSpPr>
          <p:cNvPr id="38" name="Google Shape;38;p9"/>
          <p:cNvSpPr txBox="1">
            <a:spLocks noGrp="1"/>
          </p:cNvSpPr>
          <p:nvPr>
            <p:ph type="subTitle" idx="1"/>
          </p:nvPr>
        </p:nvSpPr>
        <p:spPr>
          <a:xfrm>
            <a:off x="2302650" y="2631575"/>
            <a:ext cx="4538700" cy="6543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atin typeface="Roboto"/>
                <a:ea typeface="Roboto"/>
                <a:cs typeface="Roboto"/>
                <a:sym typeface="Roboto"/>
              </a:defRPr>
            </a:lvl2pPr>
            <a:lvl3pPr lvl="2" rtl="0">
              <a:spcBef>
                <a:spcPts val="0"/>
              </a:spcBef>
              <a:spcAft>
                <a:spcPts val="0"/>
              </a:spcAft>
              <a:buNone/>
              <a:defRPr sz="1400">
                <a:latin typeface="Roboto"/>
                <a:ea typeface="Roboto"/>
                <a:cs typeface="Roboto"/>
                <a:sym typeface="Roboto"/>
              </a:defRPr>
            </a:lvl3pPr>
            <a:lvl4pPr lvl="3" rtl="0">
              <a:spcBef>
                <a:spcPts val="0"/>
              </a:spcBef>
              <a:spcAft>
                <a:spcPts val="0"/>
              </a:spcAft>
              <a:buNone/>
              <a:defRPr sz="1400">
                <a:latin typeface="Roboto"/>
                <a:ea typeface="Roboto"/>
                <a:cs typeface="Roboto"/>
                <a:sym typeface="Roboto"/>
              </a:defRPr>
            </a:lvl4pPr>
            <a:lvl5pPr lvl="4" rtl="0">
              <a:spcBef>
                <a:spcPts val="0"/>
              </a:spcBef>
              <a:spcAft>
                <a:spcPts val="0"/>
              </a:spcAft>
              <a:buNone/>
              <a:defRPr sz="1400">
                <a:latin typeface="Roboto"/>
                <a:ea typeface="Roboto"/>
                <a:cs typeface="Roboto"/>
                <a:sym typeface="Roboto"/>
              </a:defRPr>
            </a:lvl5pPr>
            <a:lvl6pPr lvl="5" rtl="0">
              <a:spcBef>
                <a:spcPts val="0"/>
              </a:spcBef>
              <a:spcAft>
                <a:spcPts val="0"/>
              </a:spcAft>
              <a:buNone/>
              <a:defRPr sz="1400">
                <a:latin typeface="Roboto"/>
                <a:ea typeface="Roboto"/>
                <a:cs typeface="Roboto"/>
                <a:sym typeface="Roboto"/>
              </a:defRPr>
            </a:lvl6pPr>
            <a:lvl7pPr lvl="6" rtl="0">
              <a:spcBef>
                <a:spcPts val="0"/>
              </a:spcBef>
              <a:spcAft>
                <a:spcPts val="0"/>
              </a:spcAft>
              <a:buNone/>
              <a:defRPr sz="1400">
                <a:latin typeface="Roboto"/>
                <a:ea typeface="Roboto"/>
                <a:cs typeface="Roboto"/>
                <a:sym typeface="Roboto"/>
              </a:defRPr>
            </a:lvl7pPr>
            <a:lvl8pPr lvl="7" rtl="0">
              <a:spcBef>
                <a:spcPts val="0"/>
              </a:spcBef>
              <a:spcAft>
                <a:spcPts val="0"/>
              </a:spcAft>
              <a:buNone/>
              <a:defRPr sz="1400">
                <a:latin typeface="Roboto"/>
                <a:ea typeface="Roboto"/>
                <a:cs typeface="Roboto"/>
                <a:sym typeface="Roboto"/>
              </a:defRPr>
            </a:lvl8pPr>
            <a:lvl9pPr lvl="8" rtl="0">
              <a:spcBef>
                <a:spcPts val="0"/>
              </a:spcBef>
              <a:spcAft>
                <a:spcPts val="0"/>
              </a:spcAft>
              <a:buNone/>
              <a:defRPr sz="1400">
                <a:latin typeface="Roboto"/>
                <a:ea typeface="Roboto"/>
                <a:cs typeface="Roboto"/>
                <a:sym typeface="Roboto"/>
              </a:defRPr>
            </a:lvl9pPr>
          </a:lstStyle>
          <a:p>
            <a:endParaRPr/>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45"/>
        <p:cNvGrpSpPr/>
        <p:nvPr/>
      </p:nvGrpSpPr>
      <p:grpSpPr>
        <a:xfrm>
          <a:off x="0" y="0"/>
          <a:ext cx="0" cy="0"/>
          <a:chOff x="0" y="0"/>
          <a:chExt cx="0" cy="0"/>
        </a:xfrm>
      </p:grpSpPr>
      <p:sp>
        <p:nvSpPr>
          <p:cNvPr id="46" name="Google Shape;46;p12"/>
          <p:cNvSpPr/>
          <p:nvPr/>
        </p:nvSpPr>
        <p:spPr>
          <a:xfrm rot="1356523" flipH="1">
            <a:off x="7359480" y="-103797"/>
            <a:ext cx="11640" cy="34572"/>
          </a:xfrm>
          <a:custGeom>
            <a:avLst/>
            <a:gdLst/>
            <a:ahLst/>
            <a:cxnLst/>
            <a:rect l="l" t="t" r="r" b="b"/>
            <a:pathLst>
              <a:path w="368" h="1093" extrusionOk="0">
                <a:moveTo>
                  <a:pt x="334" y="0"/>
                </a:moveTo>
                <a:cubicBezTo>
                  <a:pt x="368" y="200"/>
                  <a:pt x="334" y="367"/>
                  <a:pt x="301" y="567"/>
                </a:cubicBezTo>
                <a:cubicBezTo>
                  <a:pt x="268" y="734"/>
                  <a:pt x="168" y="901"/>
                  <a:pt x="34" y="1034"/>
                </a:cubicBezTo>
                <a:cubicBezTo>
                  <a:pt x="1" y="1034"/>
                  <a:pt x="1" y="1067"/>
                  <a:pt x="34" y="1067"/>
                </a:cubicBezTo>
                <a:cubicBezTo>
                  <a:pt x="34" y="1084"/>
                  <a:pt x="34" y="1092"/>
                  <a:pt x="38" y="1092"/>
                </a:cubicBezTo>
                <a:cubicBezTo>
                  <a:pt x="43" y="1092"/>
                  <a:pt x="51" y="1084"/>
                  <a:pt x="68" y="1067"/>
                </a:cubicBezTo>
                <a:cubicBezTo>
                  <a:pt x="201" y="934"/>
                  <a:pt x="301" y="767"/>
                  <a:pt x="334" y="567"/>
                </a:cubicBezTo>
                <a:cubicBezTo>
                  <a:pt x="368" y="367"/>
                  <a:pt x="368" y="200"/>
                  <a:pt x="334" y="0"/>
                </a:cubicBezTo>
                <a:close/>
              </a:path>
            </a:pathLst>
          </a:custGeom>
          <a:solidFill>
            <a:srgbClr val="1167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able of contents">
  <p:cSld name="CUSTOM_19_1">
    <p:spTree>
      <p:nvGrpSpPr>
        <p:cNvPr id="1" name="Shape 47"/>
        <p:cNvGrpSpPr/>
        <p:nvPr/>
      </p:nvGrpSpPr>
      <p:grpSpPr>
        <a:xfrm>
          <a:off x="0" y="0"/>
          <a:ext cx="0" cy="0"/>
          <a:chOff x="0" y="0"/>
          <a:chExt cx="0" cy="0"/>
        </a:xfrm>
      </p:grpSpPr>
      <p:sp>
        <p:nvSpPr>
          <p:cNvPr id="2" name="Rectangle 1"/>
          <p:cNvSpPr/>
          <p:nvPr userDrawn="1"/>
        </p:nvSpPr>
        <p:spPr>
          <a:xfrm>
            <a:off x="0" y="0"/>
            <a:ext cx="9144000" cy="790574"/>
          </a:xfrm>
          <a:prstGeom prst="rect">
            <a:avLst/>
          </a:prstGeom>
          <a:solidFill>
            <a:srgbClr val="541F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Google Shape;48;p13"/>
          <p:cNvSpPr/>
          <p:nvPr/>
        </p:nvSpPr>
        <p:spPr>
          <a:xfrm>
            <a:off x="-1" y="790574"/>
            <a:ext cx="9144001" cy="4352925"/>
          </a:xfrm>
          <a:prstGeom prst="rect">
            <a:avLst/>
          </a:prstGeom>
          <a:solidFill>
            <a:srgbClr val="1F37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13"/>
          <p:cNvSpPr txBox="1">
            <a:spLocks noGrp="1"/>
          </p:cNvSpPr>
          <p:nvPr>
            <p:ph type="title" hasCustomPrompt="1"/>
          </p:nvPr>
        </p:nvSpPr>
        <p:spPr>
          <a:xfrm>
            <a:off x="1326700" y="1883950"/>
            <a:ext cx="706500" cy="447900"/>
          </a:xfrm>
          <a:prstGeom prst="rect">
            <a:avLst/>
          </a:prstGeom>
        </p:spPr>
        <p:txBody>
          <a:bodyPr spcFirstLastPara="1" wrap="square" lIns="91425" tIns="91425" rIns="91425" bIns="91425" anchor="ctr" anchorCtr="0">
            <a:noAutofit/>
          </a:bodyPr>
          <a:lstStyle>
            <a:lvl1pPr lvl="0" algn="l" rtl="0">
              <a:spcBef>
                <a:spcPts val="0"/>
              </a:spcBef>
              <a:spcAft>
                <a:spcPts val="0"/>
              </a:spcAft>
              <a:buClr>
                <a:schemeClr val="accent2"/>
              </a:buClr>
              <a:buSzPts val="3600"/>
              <a:buNone/>
              <a:defRPr sz="2900">
                <a:solidFill>
                  <a:schemeClr val="lt1"/>
                </a:solidFill>
              </a:defRPr>
            </a:lvl1pPr>
            <a:lvl2pPr lvl="1" algn="ctr" rtl="0">
              <a:spcBef>
                <a:spcPts val="0"/>
              </a:spcBef>
              <a:spcAft>
                <a:spcPts val="0"/>
              </a:spcAft>
              <a:buClr>
                <a:schemeClr val="accent2"/>
              </a:buClr>
              <a:buSzPts val="12000"/>
              <a:buNone/>
              <a:defRPr sz="12000">
                <a:solidFill>
                  <a:schemeClr val="accent2"/>
                </a:solidFill>
              </a:defRPr>
            </a:lvl2pPr>
            <a:lvl3pPr lvl="2" algn="ctr" rtl="0">
              <a:spcBef>
                <a:spcPts val="0"/>
              </a:spcBef>
              <a:spcAft>
                <a:spcPts val="0"/>
              </a:spcAft>
              <a:buClr>
                <a:schemeClr val="accent2"/>
              </a:buClr>
              <a:buSzPts val="12000"/>
              <a:buNone/>
              <a:defRPr sz="12000">
                <a:solidFill>
                  <a:schemeClr val="accent2"/>
                </a:solidFill>
              </a:defRPr>
            </a:lvl3pPr>
            <a:lvl4pPr lvl="3" algn="ctr" rtl="0">
              <a:spcBef>
                <a:spcPts val="0"/>
              </a:spcBef>
              <a:spcAft>
                <a:spcPts val="0"/>
              </a:spcAft>
              <a:buClr>
                <a:schemeClr val="accent2"/>
              </a:buClr>
              <a:buSzPts val="12000"/>
              <a:buNone/>
              <a:defRPr sz="12000">
                <a:solidFill>
                  <a:schemeClr val="accent2"/>
                </a:solidFill>
              </a:defRPr>
            </a:lvl4pPr>
            <a:lvl5pPr lvl="4" algn="ctr" rtl="0">
              <a:spcBef>
                <a:spcPts val="0"/>
              </a:spcBef>
              <a:spcAft>
                <a:spcPts val="0"/>
              </a:spcAft>
              <a:buClr>
                <a:schemeClr val="accent2"/>
              </a:buClr>
              <a:buSzPts val="12000"/>
              <a:buNone/>
              <a:defRPr sz="12000">
                <a:solidFill>
                  <a:schemeClr val="accent2"/>
                </a:solidFill>
              </a:defRPr>
            </a:lvl5pPr>
            <a:lvl6pPr lvl="5" algn="ctr" rtl="0">
              <a:spcBef>
                <a:spcPts val="0"/>
              </a:spcBef>
              <a:spcAft>
                <a:spcPts val="0"/>
              </a:spcAft>
              <a:buClr>
                <a:schemeClr val="accent2"/>
              </a:buClr>
              <a:buSzPts val="12000"/>
              <a:buNone/>
              <a:defRPr sz="12000">
                <a:solidFill>
                  <a:schemeClr val="accent2"/>
                </a:solidFill>
              </a:defRPr>
            </a:lvl6pPr>
            <a:lvl7pPr lvl="6" algn="ctr" rtl="0">
              <a:spcBef>
                <a:spcPts val="0"/>
              </a:spcBef>
              <a:spcAft>
                <a:spcPts val="0"/>
              </a:spcAft>
              <a:buClr>
                <a:schemeClr val="accent2"/>
              </a:buClr>
              <a:buSzPts val="12000"/>
              <a:buNone/>
              <a:defRPr sz="12000">
                <a:solidFill>
                  <a:schemeClr val="accent2"/>
                </a:solidFill>
              </a:defRPr>
            </a:lvl7pPr>
            <a:lvl8pPr lvl="7" algn="ctr" rtl="0">
              <a:spcBef>
                <a:spcPts val="0"/>
              </a:spcBef>
              <a:spcAft>
                <a:spcPts val="0"/>
              </a:spcAft>
              <a:buClr>
                <a:schemeClr val="accent2"/>
              </a:buClr>
              <a:buSzPts val="12000"/>
              <a:buNone/>
              <a:defRPr sz="12000">
                <a:solidFill>
                  <a:schemeClr val="accent2"/>
                </a:solidFill>
              </a:defRPr>
            </a:lvl8pPr>
            <a:lvl9pPr lvl="8" algn="ctr" rtl="0">
              <a:spcBef>
                <a:spcPts val="0"/>
              </a:spcBef>
              <a:spcAft>
                <a:spcPts val="0"/>
              </a:spcAft>
              <a:buClr>
                <a:schemeClr val="accent2"/>
              </a:buClr>
              <a:buSzPts val="12000"/>
              <a:buNone/>
              <a:defRPr sz="12000">
                <a:solidFill>
                  <a:schemeClr val="accent2"/>
                </a:solidFill>
              </a:defRPr>
            </a:lvl9pPr>
          </a:lstStyle>
          <a:p>
            <a:r>
              <a:t>xx%</a:t>
            </a:r>
          </a:p>
        </p:txBody>
      </p:sp>
      <p:sp>
        <p:nvSpPr>
          <p:cNvPr id="50" name="Google Shape;50;p13"/>
          <p:cNvSpPr txBox="1">
            <a:spLocks noGrp="1"/>
          </p:cNvSpPr>
          <p:nvPr>
            <p:ph type="title" idx="2" hasCustomPrompt="1"/>
          </p:nvPr>
        </p:nvSpPr>
        <p:spPr>
          <a:xfrm>
            <a:off x="1326700" y="3332400"/>
            <a:ext cx="706500" cy="447900"/>
          </a:xfrm>
          <a:prstGeom prst="rect">
            <a:avLst/>
          </a:prstGeom>
        </p:spPr>
        <p:txBody>
          <a:bodyPr spcFirstLastPara="1" wrap="square" lIns="91425" tIns="91425" rIns="91425" bIns="91425" anchor="ctr" anchorCtr="0">
            <a:noAutofit/>
          </a:bodyPr>
          <a:lstStyle>
            <a:lvl1pPr lvl="0" algn="l" rtl="0">
              <a:spcBef>
                <a:spcPts val="0"/>
              </a:spcBef>
              <a:spcAft>
                <a:spcPts val="0"/>
              </a:spcAft>
              <a:buClr>
                <a:schemeClr val="accent2"/>
              </a:buClr>
              <a:buSzPts val="3600"/>
              <a:buNone/>
              <a:defRPr sz="2900">
                <a:solidFill>
                  <a:schemeClr val="lt1"/>
                </a:solidFill>
              </a:defRPr>
            </a:lvl1pPr>
            <a:lvl2pPr lvl="1" algn="ctr" rtl="0">
              <a:spcBef>
                <a:spcPts val="0"/>
              </a:spcBef>
              <a:spcAft>
                <a:spcPts val="0"/>
              </a:spcAft>
              <a:buClr>
                <a:schemeClr val="accent2"/>
              </a:buClr>
              <a:buSzPts val="12000"/>
              <a:buNone/>
              <a:defRPr sz="12000">
                <a:solidFill>
                  <a:schemeClr val="accent2"/>
                </a:solidFill>
              </a:defRPr>
            </a:lvl2pPr>
            <a:lvl3pPr lvl="2" algn="ctr" rtl="0">
              <a:spcBef>
                <a:spcPts val="0"/>
              </a:spcBef>
              <a:spcAft>
                <a:spcPts val="0"/>
              </a:spcAft>
              <a:buClr>
                <a:schemeClr val="accent2"/>
              </a:buClr>
              <a:buSzPts val="12000"/>
              <a:buNone/>
              <a:defRPr sz="12000">
                <a:solidFill>
                  <a:schemeClr val="accent2"/>
                </a:solidFill>
              </a:defRPr>
            </a:lvl3pPr>
            <a:lvl4pPr lvl="3" algn="ctr" rtl="0">
              <a:spcBef>
                <a:spcPts val="0"/>
              </a:spcBef>
              <a:spcAft>
                <a:spcPts val="0"/>
              </a:spcAft>
              <a:buClr>
                <a:schemeClr val="accent2"/>
              </a:buClr>
              <a:buSzPts val="12000"/>
              <a:buNone/>
              <a:defRPr sz="12000">
                <a:solidFill>
                  <a:schemeClr val="accent2"/>
                </a:solidFill>
              </a:defRPr>
            </a:lvl4pPr>
            <a:lvl5pPr lvl="4" algn="ctr" rtl="0">
              <a:spcBef>
                <a:spcPts val="0"/>
              </a:spcBef>
              <a:spcAft>
                <a:spcPts val="0"/>
              </a:spcAft>
              <a:buClr>
                <a:schemeClr val="accent2"/>
              </a:buClr>
              <a:buSzPts val="12000"/>
              <a:buNone/>
              <a:defRPr sz="12000">
                <a:solidFill>
                  <a:schemeClr val="accent2"/>
                </a:solidFill>
              </a:defRPr>
            </a:lvl5pPr>
            <a:lvl6pPr lvl="5" algn="ctr" rtl="0">
              <a:spcBef>
                <a:spcPts val="0"/>
              </a:spcBef>
              <a:spcAft>
                <a:spcPts val="0"/>
              </a:spcAft>
              <a:buClr>
                <a:schemeClr val="accent2"/>
              </a:buClr>
              <a:buSzPts val="12000"/>
              <a:buNone/>
              <a:defRPr sz="12000">
                <a:solidFill>
                  <a:schemeClr val="accent2"/>
                </a:solidFill>
              </a:defRPr>
            </a:lvl6pPr>
            <a:lvl7pPr lvl="6" algn="ctr" rtl="0">
              <a:spcBef>
                <a:spcPts val="0"/>
              </a:spcBef>
              <a:spcAft>
                <a:spcPts val="0"/>
              </a:spcAft>
              <a:buClr>
                <a:schemeClr val="accent2"/>
              </a:buClr>
              <a:buSzPts val="12000"/>
              <a:buNone/>
              <a:defRPr sz="12000">
                <a:solidFill>
                  <a:schemeClr val="accent2"/>
                </a:solidFill>
              </a:defRPr>
            </a:lvl7pPr>
            <a:lvl8pPr lvl="7" algn="ctr" rtl="0">
              <a:spcBef>
                <a:spcPts val="0"/>
              </a:spcBef>
              <a:spcAft>
                <a:spcPts val="0"/>
              </a:spcAft>
              <a:buClr>
                <a:schemeClr val="accent2"/>
              </a:buClr>
              <a:buSzPts val="12000"/>
              <a:buNone/>
              <a:defRPr sz="12000">
                <a:solidFill>
                  <a:schemeClr val="accent2"/>
                </a:solidFill>
              </a:defRPr>
            </a:lvl8pPr>
            <a:lvl9pPr lvl="8" algn="ctr" rtl="0">
              <a:spcBef>
                <a:spcPts val="0"/>
              </a:spcBef>
              <a:spcAft>
                <a:spcPts val="0"/>
              </a:spcAft>
              <a:buClr>
                <a:schemeClr val="accent2"/>
              </a:buClr>
              <a:buSzPts val="12000"/>
              <a:buNone/>
              <a:defRPr sz="12000">
                <a:solidFill>
                  <a:schemeClr val="accent2"/>
                </a:solidFill>
              </a:defRPr>
            </a:lvl9pPr>
          </a:lstStyle>
          <a:p>
            <a:r>
              <a:t>xx%</a:t>
            </a:r>
          </a:p>
        </p:txBody>
      </p:sp>
      <p:sp>
        <p:nvSpPr>
          <p:cNvPr id="51" name="Google Shape;51;p13"/>
          <p:cNvSpPr txBox="1">
            <a:spLocks noGrp="1"/>
          </p:cNvSpPr>
          <p:nvPr>
            <p:ph type="title" idx="3" hasCustomPrompt="1"/>
          </p:nvPr>
        </p:nvSpPr>
        <p:spPr>
          <a:xfrm>
            <a:off x="4710075" y="1883950"/>
            <a:ext cx="706500" cy="447900"/>
          </a:xfrm>
          <a:prstGeom prst="rect">
            <a:avLst/>
          </a:prstGeom>
        </p:spPr>
        <p:txBody>
          <a:bodyPr spcFirstLastPara="1" wrap="square" lIns="91425" tIns="91425" rIns="91425" bIns="91425" anchor="ctr" anchorCtr="0">
            <a:noAutofit/>
          </a:bodyPr>
          <a:lstStyle>
            <a:lvl1pPr lvl="0" algn="l" rtl="0">
              <a:spcBef>
                <a:spcPts val="0"/>
              </a:spcBef>
              <a:spcAft>
                <a:spcPts val="0"/>
              </a:spcAft>
              <a:buClr>
                <a:schemeClr val="accent2"/>
              </a:buClr>
              <a:buSzPts val="3600"/>
              <a:buNone/>
              <a:defRPr sz="2900">
                <a:solidFill>
                  <a:schemeClr val="lt1"/>
                </a:solidFill>
              </a:defRPr>
            </a:lvl1pPr>
            <a:lvl2pPr lvl="1" algn="ctr" rtl="0">
              <a:spcBef>
                <a:spcPts val="0"/>
              </a:spcBef>
              <a:spcAft>
                <a:spcPts val="0"/>
              </a:spcAft>
              <a:buClr>
                <a:schemeClr val="accent2"/>
              </a:buClr>
              <a:buSzPts val="12000"/>
              <a:buNone/>
              <a:defRPr sz="12000">
                <a:solidFill>
                  <a:schemeClr val="accent2"/>
                </a:solidFill>
              </a:defRPr>
            </a:lvl2pPr>
            <a:lvl3pPr lvl="2" algn="ctr" rtl="0">
              <a:spcBef>
                <a:spcPts val="0"/>
              </a:spcBef>
              <a:spcAft>
                <a:spcPts val="0"/>
              </a:spcAft>
              <a:buClr>
                <a:schemeClr val="accent2"/>
              </a:buClr>
              <a:buSzPts val="12000"/>
              <a:buNone/>
              <a:defRPr sz="12000">
                <a:solidFill>
                  <a:schemeClr val="accent2"/>
                </a:solidFill>
              </a:defRPr>
            </a:lvl3pPr>
            <a:lvl4pPr lvl="3" algn="ctr" rtl="0">
              <a:spcBef>
                <a:spcPts val="0"/>
              </a:spcBef>
              <a:spcAft>
                <a:spcPts val="0"/>
              </a:spcAft>
              <a:buClr>
                <a:schemeClr val="accent2"/>
              </a:buClr>
              <a:buSzPts val="12000"/>
              <a:buNone/>
              <a:defRPr sz="12000">
                <a:solidFill>
                  <a:schemeClr val="accent2"/>
                </a:solidFill>
              </a:defRPr>
            </a:lvl4pPr>
            <a:lvl5pPr lvl="4" algn="ctr" rtl="0">
              <a:spcBef>
                <a:spcPts val="0"/>
              </a:spcBef>
              <a:spcAft>
                <a:spcPts val="0"/>
              </a:spcAft>
              <a:buClr>
                <a:schemeClr val="accent2"/>
              </a:buClr>
              <a:buSzPts val="12000"/>
              <a:buNone/>
              <a:defRPr sz="12000">
                <a:solidFill>
                  <a:schemeClr val="accent2"/>
                </a:solidFill>
              </a:defRPr>
            </a:lvl5pPr>
            <a:lvl6pPr lvl="5" algn="ctr" rtl="0">
              <a:spcBef>
                <a:spcPts val="0"/>
              </a:spcBef>
              <a:spcAft>
                <a:spcPts val="0"/>
              </a:spcAft>
              <a:buClr>
                <a:schemeClr val="accent2"/>
              </a:buClr>
              <a:buSzPts val="12000"/>
              <a:buNone/>
              <a:defRPr sz="12000">
                <a:solidFill>
                  <a:schemeClr val="accent2"/>
                </a:solidFill>
              </a:defRPr>
            </a:lvl6pPr>
            <a:lvl7pPr lvl="6" algn="ctr" rtl="0">
              <a:spcBef>
                <a:spcPts val="0"/>
              </a:spcBef>
              <a:spcAft>
                <a:spcPts val="0"/>
              </a:spcAft>
              <a:buClr>
                <a:schemeClr val="accent2"/>
              </a:buClr>
              <a:buSzPts val="12000"/>
              <a:buNone/>
              <a:defRPr sz="12000">
                <a:solidFill>
                  <a:schemeClr val="accent2"/>
                </a:solidFill>
              </a:defRPr>
            </a:lvl7pPr>
            <a:lvl8pPr lvl="7" algn="ctr" rtl="0">
              <a:spcBef>
                <a:spcPts val="0"/>
              </a:spcBef>
              <a:spcAft>
                <a:spcPts val="0"/>
              </a:spcAft>
              <a:buClr>
                <a:schemeClr val="accent2"/>
              </a:buClr>
              <a:buSzPts val="12000"/>
              <a:buNone/>
              <a:defRPr sz="12000">
                <a:solidFill>
                  <a:schemeClr val="accent2"/>
                </a:solidFill>
              </a:defRPr>
            </a:lvl8pPr>
            <a:lvl9pPr lvl="8" algn="ctr" rtl="0">
              <a:spcBef>
                <a:spcPts val="0"/>
              </a:spcBef>
              <a:spcAft>
                <a:spcPts val="0"/>
              </a:spcAft>
              <a:buClr>
                <a:schemeClr val="accent2"/>
              </a:buClr>
              <a:buSzPts val="12000"/>
              <a:buNone/>
              <a:defRPr sz="12000">
                <a:solidFill>
                  <a:schemeClr val="accent2"/>
                </a:solidFill>
              </a:defRPr>
            </a:lvl9pPr>
          </a:lstStyle>
          <a:p>
            <a:r>
              <a:t>xx%</a:t>
            </a:r>
          </a:p>
        </p:txBody>
      </p:sp>
      <p:sp>
        <p:nvSpPr>
          <p:cNvPr id="52" name="Google Shape;52;p13"/>
          <p:cNvSpPr txBox="1">
            <a:spLocks noGrp="1"/>
          </p:cNvSpPr>
          <p:nvPr>
            <p:ph type="title" idx="4" hasCustomPrompt="1"/>
          </p:nvPr>
        </p:nvSpPr>
        <p:spPr>
          <a:xfrm>
            <a:off x="4710075" y="3332400"/>
            <a:ext cx="706500" cy="447900"/>
          </a:xfrm>
          <a:prstGeom prst="rect">
            <a:avLst/>
          </a:prstGeom>
        </p:spPr>
        <p:txBody>
          <a:bodyPr spcFirstLastPara="1" wrap="square" lIns="91425" tIns="91425" rIns="91425" bIns="91425" anchor="ctr" anchorCtr="0">
            <a:noAutofit/>
          </a:bodyPr>
          <a:lstStyle>
            <a:lvl1pPr lvl="0" algn="l" rtl="0">
              <a:spcBef>
                <a:spcPts val="0"/>
              </a:spcBef>
              <a:spcAft>
                <a:spcPts val="0"/>
              </a:spcAft>
              <a:buClr>
                <a:schemeClr val="accent2"/>
              </a:buClr>
              <a:buSzPts val="3600"/>
              <a:buNone/>
              <a:defRPr sz="2900">
                <a:solidFill>
                  <a:schemeClr val="lt1"/>
                </a:solidFill>
              </a:defRPr>
            </a:lvl1pPr>
            <a:lvl2pPr lvl="1" algn="ctr" rtl="0">
              <a:spcBef>
                <a:spcPts val="0"/>
              </a:spcBef>
              <a:spcAft>
                <a:spcPts val="0"/>
              </a:spcAft>
              <a:buClr>
                <a:schemeClr val="accent2"/>
              </a:buClr>
              <a:buSzPts val="12000"/>
              <a:buNone/>
              <a:defRPr sz="12000">
                <a:solidFill>
                  <a:schemeClr val="accent2"/>
                </a:solidFill>
              </a:defRPr>
            </a:lvl2pPr>
            <a:lvl3pPr lvl="2" algn="ctr" rtl="0">
              <a:spcBef>
                <a:spcPts val="0"/>
              </a:spcBef>
              <a:spcAft>
                <a:spcPts val="0"/>
              </a:spcAft>
              <a:buClr>
                <a:schemeClr val="accent2"/>
              </a:buClr>
              <a:buSzPts val="12000"/>
              <a:buNone/>
              <a:defRPr sz="12000">
                <a:solidFill>
                  <a:schemeClr val="accent2"/>
                </a:solidFill>
              </a:defRPr>
            </a:lvl3pPr>
            <a:lvl4pPr lvl="3" algn="ctr" rtl="0">
              <a:spcBef>
                <a:spcPts val="0"/>
              </a:spcBef>
              <a:spcAft>
                <a:spcPts val="0"/>
              </a:spcAft>
              <a:buClr>
                <a:schemeClr val="accent2"/>
              </a:buClr>
              <a:buSzPts val="12000"/>
              <a:buNone/>
              <a:defRPr sz="12000">
                <a:solidFill>
                  <a:schemeClr val="accent2"/>
                </a:solidFill>
              </a:defRPr>
            </a:lvl4pPr>
            <a:lvl5pPr lvl="4" algn="ctr" rtl="0">
              <a:spcBef>
                <a:spcPts val="0"/>
              </a:spcBef>
              <a:spcAft>
                <a:spcPts val="0"/>
              </a:spcAft>
              <a:buClr>
                <a:schemeClr val="accent2"/>
              </a:buClr>
              <a:buSzPts val="12000"/>
              <a:buNone/>
              <a:defRPr sz="12000">
                <a:solidFill>
                  <a:schemeClr val="accent2"/>
                </a:solidFill>
              </a:defRPr>
            </a:lvl5pPr>
            <a:lvl6pPr lvl="5" algn="ctr" rtl="0">
              <a:spcBef>
                <a:spcPts val="0"/>
              </a:spcBef>
              <a:spcAft>
                <a:spcPts val="0"/>
              </a:spcAft>
              <a:buClr>
                <a:schemeClr val="accent2"/>
              </a:buClr>
              <a:buSzPts val="12000"/>
              <a:buNone/>
              <a:defRPr sz="12000">
                <a:solidFill>
                  <a:schemeClr val="accent2"/>
                </a:solidFill>
              </a:defRPr>
            </a:lvl6pPr>
            <a:lvl7pPr lvl="6" algn="ctr" rtl="0">
              <a:spcBef>
                <a:spcPts val="0"/>
              </a:spcBef>
              <a:spcAft>
                <a:spcPts val="0"/>
              </a:spcAft>
              <a:buClr>
                <a:schemeClr val="accent2"/>
              </a:buClr>
              <a:buSzPts val="12000"/>
              <a:buNone/>
              <a:defRPr sz="12000">
                <a:solidFill>
                  <a:schemeClr val="accent2"/>
                </a:solidFill>
              </a:defRPr>
            </a:lvl7pPr>
            <a:lvl8pPr lvl="7" algn="ctr" rtl="0">
              <a:spcBef>
                <a:spcPts val="0"/>
              </a:spcBef>
              <a:spcAft>
                <a:spcPts val="0"/>
              </a:spcAft>
              <a:buClr>
                <a:schemeClr val="accent2"/>
              </a:buClr>
              <a:buSzPts val="12000"/>
              <a:buNone/>
              <a:defRPr sz="12000">
                <a:solidFill>
                  <a:schemeClr val="accent2"/>
                </a:solidFill>
              </a:defRPr>
            </a:lvl8pPr>
            <a:lvl9pPr lvl="8" algn="ctr" rtl="0">
              <a:spcBef>
                <a:spcPts val="0"/>
              </a:spcBef>
              <a:spcAft>
                <a:spcPts val="0"/>
              </a:spcAft>
              <a:buClr>
                <a:schemeClr val="accent2"/>
              </a:buClr>
              <a:buSzPts val="12000"/>
              <a:buNone/>
              <a:defRPr sz="12000">
                <a:solidFill>
                  <a:schemeClr val="accent2"/>
                </a:solidFill>
              </a:defRPr>
            </a:lvl9pPr>
          </a:lstStyle>
          <a:p>
            <a:r>
              <a:t>xx%</a:t>
            </a:r>
          </a:p>
        </p:txBody>
      </p:sp>
      <p:sp>
        <p:nvSpPr>
          <p:cNvPr id="53" name="Google Shape;53;p13"/>
          <p:cNvSpPr txBox="1">
            <a:spLocks noGrp="1"/>
          </p:cNvSpPr>
          <p:nvPr>
            <p:ph type="subTitle" idx="1"/>
          </p:nvPr>
        </p:nvSpPr>
        <p:spPr>
          <a:xfrm>
            <a:off x="2114675" y="2045250"/>
            <a:ext cx="2328900" cy="4623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Font typeface="Roboto"/>
              <a:buNone/>
              <a:defRPr sz="1400" b="0">
                <a:solidFill>
                  <a:schemeClr val="lt1"/>
                </a:solidFill>
                <a:latin typeface="Josefin Sans Thin"/>
                <a:ea typeface="Josefin Sans Thin"/>
                <a:cs typeface="Josefin Sans Thin"/>
                <a:sym typeface="Josefin Sans Thin"/>
              </a:defRPr>
            </a:lvl1pPr>
            <a:lvl2pPr lvl="1" rtl="0">
              <a:spcBef>
                <a:spcPts val="0"/>
              </a:spcBef>
              <a:spcAft>
                <a:spcPts val="0"/>
              </a:spcAft>
              <a:buSzPts val="2200"/>
              <a:buFont typeface="Roboto"/>
              <a:buNone/>
              <a:defRPr>
                <a:latin typeface="Roboto"/>
                <a:ea typeface="Roboto"/>
                <a:cs typeface="Roboto"/>
                <a:sym typeface="Roboto"/>
              </a:defRPr>
            </a:lvl2pPr>
            <a:lvl3pPr lvl="2" rtl="0">
              <a:spcBef>
                <a:spcPts val="0"/>
              </a:spcBef>
              <a:spcAft>
                <a:spcPts val="0"/>
              </a:spcAft>
              <a:buSzPts val="2200"/>
              <a:buFont typeface="Roboto"/>
              <a:buNone/>
              <a:defRPr>
                <a:latin typeface="Roboto"/>
                <a:ea typeface="Roboto"/>
                <a:cs typeface="Roboto"/>
                <a:sym typeface="Roboto"/>
              </a:defRPr>
            </a:lvl3pPr>
            <a:lvl4pPr lvl="3" rtl="0">
              <a:spcBef>
                <a:spcPts val="0"/>
              </a:spcBef>
              <a:spcAft>
                <a:spcPts val="0"/>
              </a:spcAft>
              <a:buSzPts val="2200"/>
              <a:buFont typeface="Roboto"/>
              <a:buNone/>
              <a:defRPr>
                <a:latin typeface="Roboto"/>
                <a:ea typeface="Roboto"/>
                <a:cs typeface="Roboto"/>
                <a:sym typeface="Roboto"/>
              </a:defRPr>
            </a:lvl4pPr>
            <a:lvl5pPr lvl="4" rtl="0">
              <a:spcBef>
                <a:spcPts val="0"/>
              </a:spcBef>
              <a:spcAft>
                <a:spcPts val="0"/>
              </a:spcAft>
              <a:buSzPts val="2200"/>
              <a:buFont typeface="Roboto"/>
              <a:buNone/>
              <a:defRPr>
                <a:latin typeface="Roboto"/>
                <a:ea typeface="Roboto"/>
                <a:cs typeface="Roboto"/>
                <a:sym typeface="Roboto"/>
              </a:defRPr>
            </a:lvl5pPr>
            <a:lvl6pPr lvl="5" rtl="0">
              <a:spcBef>
                <a:spcPts val="0"/>
              </a:spcBef>
              <a:spcAft>
                <a:spcPts val="0"/>
              </a:spcAft>
              <a:buSzPts val="2200"/>
              <a:buFont typeface="Roboto"/>
              <a:buNone/>
              <a:defRPr>
                <a:latin typeface="Roboto"/>
                <a:ea typeface="Roboto"/>
                <a:cs typeface="Roboto"/>
                <a:sym typeface="Roboto"/>
              </a:defRPr>
            </a:lvl6pPr>
            <a:lvl7pPr lvl="6" rtl="0">
              <a:spcBef>
                <a:spcPts val="0"/>
              </a:spcBef>
              <a:spcAft>
                <a:spcPts val="0"/>
              </a:spcAft>
              <a:buSzPts val="2200"/>
              <a:buFont typeface="Roboto"/>
              <a:buNone/>
              <a:defRPr>
                <a:latin typeface="Roboto"/>
                <a:ea typeface="Roboto"/>
                <a:cs typeface="Roboto"/>
                <a:sym typeface="Roboto"/>
              </a:defRPr>
            </a:lvl7pPr>
            <a:lvl8pPr lvl="7" rtl="0">
              <a:spcBef>
                <a:spcPts val="0"/>
              </a:spcBef>
              <a:spcAft>
                <a:spcPts val="0"/>
              </a:spcAft>
              <a:buSzPts val="2200"/>
              <a:buFont typeface="Roboto"/>
              <a:buNone/>
              <a:defRPr>
                <a:latin typeface="Roboto"/>
                <a:ea typeface="Roboto"/>
                <a:cs typeface="Roboto"/>
                <a:sym typeface="Roboto"/>
              </a:defRPr>
            </a:lvl8pPr>
            <a:lvl9pPr lvl="8" rtl="0">
              <a:spcBef>
                <a:spcPts val="0"/>
              </a:spcBef>
              <a:spcAft>
                <a:spcPts val="0"/>
              </a:spcAft>
              <a:buSzPts val="2200"/>
              <a:buFont typeface="Roboto"/>
              <a:buNone/>
              <a:defRPr>
                <a:latin typeface="Roboto"/>
                <a:ea typeface="Roboto"/>
                <a:cs typeface="Roboto"/>
                <a:sym typeface="Roboto"/>
              </a:defRPr>
            </a:lvl9pPr>
          </a:lstStyle>
          <a:p>
            <a:endParaRPr/>
          </a:p>
        </p:txBody>
      </p:sp>
      <p:sp>
        <p:nvSpPr>
          <p:cNvPr id="54" name="Google Shape;54;p13"/>
          <p:cNvSpPr txBox="1">
            <a:spLocks noGrp="1"/>
          </p:cNvSpPr>
          <p:nvPr>
            <p:ph type="subTitle" idx="5"/>
          </p:nvPr>
        </p:nvSpPr>
        <p:spPr>
          <a:xfrm>
            <a:off x="2114675" y="1621366"/>
            <a:ext cx="2328900" cy="3819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Font typeface="Signika"/>
              <a:buNone/>
              <a:defRPr sz="2000">
                <a:solidFill>
                  <a:schemeClr val="lt1"/>
                </a:solidFill>
              </a:defRPr>
            </a:lvl1pPr>
            <a:lvl2pPr lvl="1" rtl="0">
              <a:spcBef>
                <a:spcPts val="0"/>
              </a:spcBef>
              <a:spcAft>
                <a:spcPts val="0"/>
              </a:spcAft>
              <a:buSzPts val="2200"/>
              <a:buFont typeface="Signika"/>
              <a:buNone/>
              <a:defRPr b="1">
                <a:latin typeface="Signika"/>
                <a:ea typeface="Signika"/>
                <a:cs typeface="Signika"/>
                <a:sym typeface="Signika"/>
              </a:defRPr>
            </a:lvl2pPr>
            <a:lvl3pPr lvl="2" rtl="0">
              <a:spcBef>
                <a:spcPts val="0"/>
              </a:spcBef>
              <a:spcAft>
                <a:spcPts val="0"/>
              </a:spcAft>
              <a:buSzPts val="2200"/>
              <a:buFont typeface="Signika"/>
              <a:buNone/>
              <a:defRPr b="1">
                <a:latin typeface="Signika"/>
                <a:ea typeface="Signika"/>
                <a:cs typeface="Signika"/>
                <a:sym typeface="Signika"/>
              </a:defRPr>
            </a:lvl3pPr>
            <a:lvl4pPr lvl="3" rtl="0">
              <a:spcBef>
                <a:spcPts val="0"/>
              </a:spcBef>
              <a:spcAft>
                <a:spcPts val="0"/>
              </a:spcAft>
              <a:buSzPts val="2200"/>
              <a:buFont typeface="Signika"/>
              <a:buNone/>
              <a:defRPr b="1">
                <a:latin typeface="Signika"/>
                <a:ea typeface="Signika"/>
                <a:cs typeface="Signika"/>
                <a:sym typeface="Signika"/>
              </a:defRPr>
            </a:lvl4pPr>
            <a:lvl5pPr lvl="4" rtl="0">
              <a:spcBef>
                <a:spcPts val="0"/>
              </a:spcBef>
              <a:spcAft>
                <a:spcPts val="0"/>
              </a:spcAft>
              <a:buSzPts val="2200"/>
              <a:buFont typeface="Signika"/>
              <a:buNone/>
              <a:defRPr b="1">
                <a:latin typeface="Signika"/>
                <a:ea typeface="Signika"/>
                <a:cs typeface="Signika"/>
                <a:sym typeface="Signika"/>
              </a:defRPr>
            </a:lvl5pPr>
            <a:lvl6pPr lvl="5" rtl="0">
              <a:spcBef>
                <a:spcPts val="0"/>
              </a:spcBef>
              <a:spcAft>
                <a:spcPts val="0"/>
              </a:spcAft>
              <a:buSzPts val="2200"/>
              <a:buFont typeface="Signika"/>
              <a:buNone/>
              <a:defRPr b="1">
                <a:latin typeface="Signika"/>
                <a:ea typeface="Signika"/>
                <a:cs typeface="Signika"/>
                <a:sym typeface="Signika"/>
              </a:defRPr>
            </a:lvl6pPr>
            <a:lvl7pPr lvl="6" rtl="0">
              <a:spcBef>
                <a:spcPts val="0"/>
              </a:spcBef>
              <a:spcAft>
                <a:spcPts val="0"/>
              </a:spcAft>
              <a:buSzPts val="2200"/>
              <a:buFont typeface="Signika"/>
              <a:buNone/>
              <a:defRPr b="1">
                <a:latin typeface="Signika"/>
                <a:ea typeface="Signika"/>
                <a:cs typeface="Signika"/>
                <a:sym typeface="Signika"/>
              </a:defRPr>
            </a:lvl7pPr>
            <a:lvl8pPr lvl="7" rtl="0">
              <a:spcBef>
                <a:spcPts val="0"/>
              </a:spcBef>
              <a:spcAft>
                <a:spcPts val="0"/>
              </a:spcAft>
              <a:buSzPts val="2200"/>
              <a:buFont typeface="Signika"/>
              <a:buNone/>
              <a:defRPr b="1">
                <a:latin typeface="Signika"/>
                <a:ea typeface="Signika"/>
                <a:cs typeface="Signika"/>
                <a:sym typeface="Signika"/>
              </a:defRPr>
            </a:lvl8pPr>
            <a:lvl9pPr lvl="8" rtl="0">
              <a:spcBef>
                <a:spcPts val="0"/>
              </a:spcBef>
              <a:spcAft>
                <a:spcPts val="0"/>
              </a:spcAft>
              <a:buSzPts val="2200"/>
              <a:buFont typeface="Signika"/>
              <a:buNone/>
              <a:defRPr b="1">
                <a:latin typeface="Signika"/>
                <a:ea typeface="Signika"/>
                <a:cs typeface="Signika"/>
                <a:sym typeface="Signika"/>
              </a:defRPr>
            </a:lvl9pPr>
          </a:lstStyle>
          <a:p>
            <a:endParaRPr/>
          </a:p>
        </p:txBody>
      </p:sp>
      <p:sp>
        <p:nvSpPr>
          <p:cNvPr id="55" name="Google Shape;55;p13"/>
          <p:cNvSpPr txBox="1">
            <a:spLocks noGrp="1"/>
          </p:cNvSpPr>
          <p:nvPr>
            <p:ph type="subTitle" idx="6"/>
          </p:nvPr>
        </p:nvSpPr>
        <p:spPr>
          <a:xfrm>
            <a:off x="2114675" y="3514251"/>
            <a:ext cx="2328900" cy="4623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Font typeface="Roboto"/>
              <a:buNone/>
              <a:defRPr sz="1400" b="0">
                <a:solidFill>
                  <a:schemeClr val="lt1"/>
                </a:solidFill>
                <a:latin typeface="Josefin Sans Thin"/>
                <a:ea typeface="Josefin Sans Thin"/>
                <a:cs typeface="Josefin Sans Thin"/>
                <a:sym typeface="Josefin Sans Thin"/>
              </a:defRPr>
            </a:lvl1pPr>
            <a:lvl2pPr lvl="1" rtl="0">
              <a:spcBef>
                <a:spcPts val="0"/>
              </a:spcBef>
              <a:spcAft>
                <a:spcPts val="0"/>
              </a:spcAft>
              <a:buSzPts val="2200"/>
              <a:buFont typeface="Roboto"/>
              <a:buNone/>
              <a:defRPr>
                <a:latin typeface="Roboto"/>
                <a:ea typeface="Roboto"/>
                <a:cs typeface="Roboto"/>
                <a:sym typeface="Roboto"/>
              </a:defRPr>
            </a:lvl2pPr>
            <a:lvl3pPr lvl="2" rtl="0">
              <a:spcBef>
                <a:spcPts val="0"/>
              </a:spcBef>
              <a:spcAft>
                <a:spcPts val="0"/>
              </a:spcAft>
              <a:buSzPts val="2200"/>
              <a:buFont typeface="Roboto"/>
              <a:buNone/>
              <a:defRPr>
                <a:latin typeface="Roboto"/>
                <a:ea typeface="Roboto"/>
                <a:cs typeface="Roboto"/>
                <a:sym typeface="Roboto"/>
              </a:defRPr>
            </a:lvl3pPr>
            <a:lvl4pPr lvl="3" rtl="0">
              <a:spcBef>
                <a:spcPts val="0"/>
              </a:spcBef>
              <a:spcAft>
                <a:spcPts val="0"/>
              </a:spcAft>
              <a:buSzPts val="2200"/>
              <a:buFont typeface="Roboto"/>
              <a:buNone/>
              <a:defRPr>
                <a:latin typeface="Roboto"/>
                <a:ea typeface="Roboto"/>
                <a:cs typeface="Roboto"/>
                <a:sym typeface="Roboto"/>
              </a:defRPr>
            </a:lvl4pPr>
            <a:lvl5pPr lvl="4" rtl="0">
              <a:spcBef>
                <a:spcPts val="0"/>
              </a:spcBef>
              <a:spcAft>
                <a:spcPts val="0"/>
              </a:spcAft>
              <a:buSzPts val="2200"/>
              <a:buFont typeface="Roboto"/>
              <a:buNone/>
              <a:defRPr>
                <a:latin typeface="Roboto"/>
                <a:ea typeface="Roboto"/>
                <a:cs typeface="Roboto"/>
                <a:sym typeface="Roboto"/>
              </a:defRPr>
            </a:lvl5pPr>
            <a:lvl6pPr lvl="5" rtl="0">
              <a:spcBef>
                <a:spcPts val="0"/>
              </a:spcBef>
              <a:spcAft>
                <a:spcPts val="0"/>
              </a:spcAft>
              <a:buSzPts val="2200"/>
              <a:buFont typeface="Roboto"/>
              <a:buNone/>
              <a:defRPr>
                <a:latin typeface="Roboto"/>
                <a:ea typeface="Roboto"/>
                <a:cs typeface="Roboto"/>
                <a:sym typeface="Roboto"/>
              </a:defRPr>
            </a:lvl6pPr>
            <a:lvl7pPr lvl="6" rtl="0">
              <a:spcBef>
                <a:spcPts val="0"/>
              </a:spcBef>
              <a:spcAft>
                <a:spcPts val="0"/>
              </a:spcAft>
              <a:buSzPts val="2200"/>
              <a:buFont typeface="Roboto"/>
              <a:buNone/>
              <a:defRPr>
                <a:latin typeface="Roboto"/>
                <a:ea typeface="Roboto"/>
                <a:cs typeface="Roboto"/>
                <a:sym typeface="Roboto"/>
              </a:defRPr>
            </a:lvl7pPr>
            <a:lvl8pPr lvl="7" rtl="0">
              <a:spcBef>
                <a:spcPts val="0"/>
              </a:spcBef>
              <a:spcAft>
                <a:spcPts val="0"/>
              </a:spcAft>
              <a:buSzPts val="2200"/>
              <a:buFont typeface="Roboto"/>
              <a:buNone/>
              <a:defRPr>
                <a:latin typeface="Roboto"/>
                <a:ea typeface="Roboto"/>
                <a:cs typeface="Roboto"/>
                <a:sym typeface="Roboto"/>
              </a:defRPr>
            </a:lvl8pPr>
            <a:lvl9pPr lvl="8" rtl="0">
              <a:spcBef>
                <a:spcPts val="0"/>
              </a:spcBef>
              <a:spcAft>
                <a:spcPts val="0"/>
              </a:spcAft>
              <a:buSzPts val="2200"/>
              <a:buFont typeface="Roboto"/>
              <a:buNone/>
              <a:defRPr>
                <a:latin typeface="Roboto"/>
                <a:ea typeface="Roboto"/>
                <a:cs typeface="Roboto"/>
                <a:sym typeface="Roboto"/>
              </a:defRPr>
            </a:lvl9pPr>
          </a:lstStyle>
          <a:p>
            <a:endParaRPr/>
          </a:p>
        </p:txBody>
      </p:sp>
      <p:sp>
        <p:nvSpPr>
          <p:cNvPr id="56" name="Google Shape;56;p13"/>
          <p:cNvSpPr txBox="1">
            <a:spLocks noGrp="1"/>
          </p:cNvSpPr>
          <p:nvPr>
            <p:ph type="subTitle" idx="7"/>
          </p:nvPr>
        </p:nvSpPr>
        <p:spPr>
          <a:xfrm>
            <a:off x="2114675" y="3085672"/>
            <a:ext cx="2328900" cy="3819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Font typeface="Signika"/>
              <a:buNone/>
              <a:defRPr sz="2000">
                <a:solidFill>
                  <a:schemeClr val="lt1"/>
                </a:solidFill>
              </a:defRPr>
            </a:lvl1pPr>
            <a:lvl2pPr lvl="1" rtl="0">
              <a:spcBef>
                <a:spcPts val="0"/>
              </a:spcBef>
              <a:spcAft>
                <a:spcPts val="0"/>
              </a:spcAft>
              <a:buSzPts val="2200"/>
              <a:buFont typeface="Signika"/>
              <a:buNone/>
              <a:defRPr b="1">
                <a:latin typeface="Signika"/>
                <a:ea typeface="Signika"/>
                <a:cs typeface="Signika"/>
                <a:sym typeface="Signika"/>
              </a:defRPr>
            </a:lvl2pPr>
            <a:lvl3pPr lvl="2" rtl="0">
              <a:spcBef>
                <a:spcPts val="0"/>
              </a:spcBef>
              <a:spcAft>
                <a:spcPts val="0"/>
              </a:spcAft>
              <a:buSzPts val="2200"/>
              <a:buFont typeface="Signika"/>
              <a:buNone/>
              <a:defRPr b="1">
                <a:latin typeface="Signika"/>
                <a:ea typeface="Signika"/>
                <a:cs typeface="Signika"/>
                <a:sym typeface="Signika"/>
              </a:defRPr>
            </a:lvl3pPr>
            <a:lvl4pPr lvl="3" rtl="0">
              <a:spcBef>
                <a:spcPts val="0"/>
              </a:spcBef>
              <a:spcAft>
                <a:spcPts val="0"/>
              </a:spcAft>
              <a:buSzPts val="2200"/>
              <a:buFont typeface="Signika"/>
              <a:buNone/>
              <a:defRPr b="1">
                <a:latin typeface="Signika"/>
                <a:ea typeface="Signika"/>
                <a:cs typeface="Signika"/>
                <a:sym typeface="Signika"/>
              </a:defRPr>
            </a:lvl4pPr>
            <a:lvl5pPr lvl="4" rtl="0">
              <a:spcBef>
                <a:spcPts val="0"/>
              </a:spcBef>
              <a:spcAft>
                <a:spcPts val="0"/>
              </a:spcAft>
              <a:buSzPts val="2200"/>
              <a:buFont typeface="Signika"/>
              <a:buNone/>
              <a:defRPr b="1">
                <a:latin typeface="Signika"/>
                <a:ea typeface="Signika"/>
                <a:cs typeface="Signika"/>
                <a:sym typeface="Signika"/>
              </a:defRPr>
            </a:lvl5pPr>
            <a:lvl6pPr lvl="5" rtl="0">
              <a:spcBef>
                <a:spcPts val="0"/>
              </a:spcBef>
              <a:spcAft>
                <a:spcPts val="0"/>
              </a:spcAft>
              <a:buSzPts val="2200"/>
              <a:buFont typeface="Signika"/>
              <a:buNone/>
              <a:defRPr b="1">
                <a:latin typeface="Signika"/>
                <a:ea typeface="Signika"/>
                <a:cs typeface="Signika"/>
                <a:sym typeface="Signika"/>
              </a:defRPr>
            </a:lvl6pPr>
            <a:lvl7pPr lvl="6" rtl="0">
              <a:spcBef>
                <a:spcPts val="0"/>
              </a:spcBef>
              <a:spcAft>
                <a:spcPts val="0"/>
              </a:spcAft>
              <a:buSzPts val="2200"/>
              <a:buFont typeface="Signika"/>
              <a:buNone/>
              <a:defRPr b="1">
                <a:latin typeface="Signika"/>
                <a:ea typeface="Signika"/>
                <a:cs typeface="Signika"/>
                <a:sym typeface="Signika"/>
              </a:defRPr>
            </a:lvl7pPr>
            <a:lvl8pPr lvl="7" rtl="0">
              <a:spcBef>
                <a:spcPts val="0"/>
              </a:spcBef>
              <a:spcAft>
                <a:spcPts val="0"/>
              </a:spcAft>
              <a:buSzPts val="2200"/>
              <a:buFont typeface="Signika"/>
              <a:buNone/>
              <a:defRPr b="1">
                <a:latin typeface="Signika"/>
                <a:ea typeface="Signika"/>
                <a:cs typeface="Signika"/>
                <a:sym typeface="Signika"/>
              </a:defRPr>
            </a:lvl8pPr>
            <a:lvl9pPr lvl="8" rtl="0">
              <a:spcBef>
                <a:spcPts val="0"/>
              </a:spcBef>
              <a:spcAft>
                <a:spcPts val="0"/>
              </a:spcAft>
              <a:buSzPts val="2200"/>
              <a:buFont typeface="Signika"/>
              <a:buNone/>
              <a:defRPr b="1">
                <a:latin typeface="Signika"/>
                <a:ea typeface="Signika"/>
                <a:cs typeface="Signika"/>
                <a:sym typeface="Signika"/>
              </a:defRPr>
            </a:lvl9pPr>
          </a:lstStyle>
          <a:p>
            <a:endParaRPr/>
          </a:p>
        </p:txBody>
      </p:sp>
      <p:sp>
        <p:nvSpPr>
          <p:cNvPr id="57" name="Google Shape;57;p13"/>
          <p:cNvSpPr txBox="1">
            <a:spLocks noGrp="1"/>
          </p:cNvSpPr>
          <p:nvPr>
            <p:ph type="subTitle" idx="8"/>
          </p:nvPr>
        </p:nvSpPr>
        <p:spPr>
          <a:xfrm>
            <a:off x="5491950" y="2045238"/>
            <a:ext cx="2328900" cy="4623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Font typeface="Roboto"/>
              <a:buNone/>
              <a:defRPr sz="1400" b="0">
                <a:solidFill>
                  <a:schemeClr val="lt1"/>
                </a:solidFill>
                <a:latin typeface="Josefin Sans Thin"/>
                <a:ea typeface="Josefin Sans Thin"/>
                <a:cs typeface="Josefin Sans Thin"/>
                <a:sym typeface="Josefin Sans Thin"/>
              </a:defRPr>
            </a:lvl1pPr>
            <a:lvl2pPr lvl="1" rtl="0">
              <a:spcBef>
                <a:spcPts val="0"/>
              </a:spcBef>
              <a:spcAft>
                <a:spcPts val="0"/>
              </a:spcAft>
              <a:buSzPts val="2200"/>
              <a:buFont typeface="Roboto"/>
              <a:buNone/>
              <a:defRPr>
                <a:latin typeface="Roboto"/>
                <a:ea typeface="Roboto"/>
                <a:cs typeface="Roboto"/>
                <a:sym typeface="Roboto"/>
              </a:defRPr>
            </a:lvl2pPr>
            <a:lvl3pPr lvl="2" rtl="0">
              <a:spcBef>
                <a:spcPts val="0"/>
              </a:spcBef>
              <a:spcAft>
                <a:spcPts val="0"/>
              </a:spcAft>
              <a:buSzPts val="2200"/>
              <a:buFont typeface="Roboto"/>
              <a:buNone/>
              <a:defRPr>
                <a:latin typeface="Roboto"/>
                <a:ea typeface="Roboto"/>
                <a:cs typeface="Roboto"/>
                <a:sym typeface="Roboto"/>
              </a:defRPr>
            </a:lvl3pPr>
            <a:lvl4pPr lvl="3" rtl="0">
              <a:spcBef>
                <a:spcPts val="0"/>
              </a:spcBef>
              <a:spcAft>
                <a:spcPts val="0"/>
              </a:spcAft>
              <a:buSzPts val="2200"/>
              <a:buFont typeface="Roboto"/>
              <a:buNone/>
              <a:defRPr>
                <a:latin typeface="Roboto"/>
                <a:ea typeface="Roboto"/>
                <a:cs typeface="Roboto"/>
                <a:sym typeface="Roboto"/>
              </a:defRPr>
            </a:lvl4pPr>
            <a:lvl5pPr lvl="4" rtl="0">
              <a:spcBef>
                <a:spcPts val="0"/>
              </a:spcBef>
              <a:spcAft>
                <a:spcPts val="0"/>
              </a:spcAft>
              <a:buSzPts val="2200"/>
              <a:buFont typeface="Roboto"/>
              <a:buNone/>
              <a:defRPr>
                <a:latin typeface="Roboto"/>
                <a:ea typeface="Roboto"/>
                <a:cs typeface="Roboto"/>
                <a:sym typeface="Roboto"/>
              </a:defRPr>
            </a:lvl5pPr>
            <a:lvl6pPr lvl="5" rtl="0">
              <a:spcBef>
                <a:spcPts val="0"/>
              </a:spcBef>
              <a:spcAft>
                <a:spcPts val="0"/>
              </a:spcAft>
              <a:buSzPts val="2200"/>
              <a:buFont typeface="Roboto"/>
              <a:buNone/>
              <a:defRPr>
                <a:latin typeface="Roboto"/>
                <a:ea typeface="Roboto"/>
                <a:cs typeface="Roboto"/>
                <a:sym typeface="Roboto"/>
              </a:defRPr>
            </a:lvl6pPr>
            <a:lvl7pPr lvl="6" rtl="0">
              <a:spcBef>
                <a:spcPts val="0"/>
              </a:spcBef>
              <a:spcAft>
                <a:spcPts val="0"/>
              </a:spcAft>
              <a:buSzPts val="2200"/>
              <a:buFont typeface="Roboto"/>
              <a:buNone/>
              <a:defRPr>
                <a:latin typeface="Roboto"/>
                <a:ea typeface="Roboto"/>
                <a:cs typeface="Roboto"/>
                <a:sym typeface="Roboto"/>
              </a:defRPr>
            </a:lvl7pPr>
            <a:lvl8pPr lvl="7" rtl="0">
              <a:spcBef>
                <a:spcPts val="0"/>
              </a:spcBef>
              <a:spcAft>
                <a:spcPts val="0"/>
              </a:spcAft>
              <a:buSzPts val="2200"/>
              <a:buFont typeface="Roboto"/>
              <a:buNone/>
              <a:defRPr>
                <a:latin typeface="Roboto"/>
                <a:ea typeface="Roboto"/>
                <a:cs typeface="Roboto"/>
                <a:sym typeface="Roboto"/>
              </a:defRPr>
            </a:lvl8pPr>
            <a:lvl9pPr lvl="8" rtl="0">
              <a:spcBef>
                <a:spcPts val="0"/>
              </a:spcBef>
              <a:spcAft>
                <a:spcPts val="0"/>
              </a:spcAft>
              <a:buSzPts val="2200"/>
              <a:buFont typeface="Roboto"/>
              <a:buNone/>
              <a:defRPr>
                <a:latin typeface="Roboto"/>
                <a:ea typeface="Roboto"/>
                <a:cs typeface="Roboto"/>
                <a:sym typeface="Roboto"/>
              </a:defRPr>
            </a:lvl9pPr>
          </a:lstStyle>
          <a:p>
            <a:endParaRPr/>
          </a:p>
        </p:txBody>
      </p:sp>
      <p:sp>
        <p:nvSpPr>
          <p:cNvPr id="58" name="Google Shape;58;p13"/>
          <p:cNvSpPr txBox="1">
            <a:spLocks noGrp="1"/>
          </p:cNvSpPr>
          <p:nvPr>
            <p:ph type="subTitle" idx="9"/>
          </p:nvPr>
        </p:nvSpPr>
        <p:spPr>
          <a:xfrm>
            <a:off x="5491950" y="1621366"/>
            <a:ext cx="2328900" cy="3819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Font typeface="Signika"/>
              <a:buNone/>
              <a:defRPr sz="2000">
                <a:solidFill>
                  <a:schemeClr val="lt1"/>
                </a:solidFill>
              </a:defRPr>
            </a:lvl1pPr>
            <a:lvl2pPr lvl="1" rtl="0">
              <a:spcBef>
                <a:spcPts val="0"/>
              </a:spcBef>
              <a:spcAft>
                <a:spcPts val="0"/>
              </a:spcAft>
              <a:buSzPts val="2200"/>
              <a:buFont typeface="Signika"/>
              <a:buNone/>
              <a:defRPr b="1">
                <a:latin typeface="Signika"/>
                <a:ea typeface="Signika"/>
                <a:cs typeface="Signika"/>
                <a:sym typeface="Signika"/>
              </a:defRPr>
            </a:lvl2pPr>
            <a:lvl3pPr lvl="2" rtl="0">
              <a:spcBef>
                <a:spcPts val="0"/>
              </a:spcBef>
              <a:spcAft>
                <a:spcPts val="0"/>
              </a:spcAft>
              <a:buSzPts val="2200"/>
              <a:buFont typeface="Signika"/>
              <a:buNone/>
              <a:defRPr b="1">
                <a:latin typeface="Signika"/>
                <a:ea typeface="Signika"/>
                <a:cs typeface="Signika"/>
                <a:sym typeface="Signika"/>
              </a:defRPr>
            </a:lvl3pPr>
            <a:lvl4pPr lvl="3" rtl="0">
              <a:spcBef>
                <a:spcPts val="0"/>
              </a:spcBef>
              <a:spcAft>
                <a:spcPts val="0"/>
              </a:spcAft>
              <a:buSzPts val="2200"/>
              <a:buFont typeface="Signika"/>
              <a:buNone/>
              <a:defRPr b="1">
                <a:latin typeface="Signika"/>
                <a:ea typeface="Signika"/>
                <a:cs typeface="Signika"/>
                <a:sym typeface="Signika"/>
              </a:defRPr>
            </a:lvl4pPr>
            <a:lvl5pPr lvl="4" rtl="0">
              <a:spcBef>
                <a:spcPts val="0"/>
              </a:spcBef>
              <a:spcAft>
                <a:spcPts val="0"/>
              </a:spcAft>
              <a:buSzPts val="2200"/>
              <a:buFont typeface="Signika"/>
              <a:buNone/>
              <a:defRPr b="1">
                <a:latin typeface="Signika"/>
                <a:ea typeface="Signika"/>
                <a:cs typeface="Signika"/>
                <a:sym typeface="Signika"/>
              </a:defRPr>
            </a:lvl5pPr>
            <a:lvl6pPr lvl="5" rtl="0">
              <a:spcBef>
                <a:spcPts val="0"/>
              </a:spcBef>
              <a:spcAft>
                <a:spcPts val="0"/>
              </a:spcAft>
              <a:buSzPts val="2200"/>
              <a:buFont typeface="Signika"/>
              <a:buNone/>
              <a:defRPr b="1">
                <a:latin typeface="Signika"/>
                <a:ea typeface="Signika"/>
                <a:cs typeface="Signika"/>
                <a:sym typeface="Signika"/>
              </a:defRPr>
            </a:lvl6pPr>
            <a:lvl7pPr lvl="6" rtl="0">
              <a:spcBef>
                <a:spcPts val="0"/>
              </a:spcBef>
              <a:spcAft>
                <a:spcPts val="0"/>
              </a:spcAft>
              <a:buSzPts val="2200"/>
              <a:buFont typeface="Signika"/>
              <a:buNone/>
              <a:defRPr b="1">
                <a:latin typeface="Signika"/>
                <a:ea typeface="Signika"/>
                <a:cs typeface="Signika"/>
                <a:sym typeface="Signika"/>
              </a:defRPr>
            </a:lvl7pPr>
            <a:lvl8pPr lvl="7" rtl="0">
              <a:spcBef>
                <a:spcPts val="0"/>
              </a:spcBef>
              <a:spcAft>
                <a:spcPts val="0"/>
              </a:spcAft>
              <a:buSzPts val="2200"/>
              <a:buFont typeface="Signika"/>
              <a:buNone/>
              <a:defRPr b="1">
                <a:latin typeface="Signika"/>
                <a:ea typeface="Signika"/>
                <a:cs typeface="Signika"/>
                <a:sym typeface="Signika"/>
              </a:defRPr>
            </a:lvl8pPr>
            <a:lvl9pPr lvl="8" rtl="0">
              <a:spcBef>
                <a:spcPts val="0"/>
              </a:spcBef>
              <a:spcAft>
                <a:spcPts val="0"/>
              </a:spcAft>
              <a:buSzPts val="2200"/>
              <a:buFont typeface="Signika"/>
              <a:buNone/>
              <a:defRPr b="1">
                <a:latin typeface="Signika"/>
                <a:ea typeface="Signika"/>
                <a:cs typeface="Signika"/>
                <a:sym typeface="Signika"/>
              </a:defRPr>
            </a:lvl9pPr>
          </a:lstStyle>
          <a:p>
            <a:endParaRPr/>
          </a:p>
        </p:txBody>
      </p:sp>
      <p:sp>
        <p:nvSpPr>
          <p:cNvPr id="59" name="Google Shape;59;p13"/>
          <p:cNvSpPr txBox="1">
            <a:spLocks noGrp="1"/>
          </p:cNvSpPr>
          <p:nvPr>
            <p:ph type="subTitle" idx="13"/>
          </p:nvPr>
        </p:nvSpPr>
        <p:spPr>
          <a:xfrm>
            <a:off x="5491950" y="3514244"/>
            <a:ext cx="2328900" cy="4623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Font typeface="Roboto"/>
              <a:buNone/>
              <a:defRPr sz="1400" b="0">
                <a:solidFill>
                  <a:schemeClr val="lt1"/>
                </a:solidFill>
                <a:latin typeface="Josefin Sans Thin"/>
                <a:ea typeface="Josefin Sans Thin"/>
                <a:cs typeface="Josefin Sans Thin"/>
                <a:sym typeface="Josefin Sans Thin"/>
              </a:defRPr>
            </a:lvl1pPr>
            <a:lvl2pPr lvl="1" rtl="0">
              <a:spcBef>
                <a:spcPts val="0"/>
              </a:spcBef>
              <a:spcAft>
                <a:spcPts val="0"/>
              </a:spcAft>
              <a:buSzPts val="2200"/>
              <a:buFont typeface="Roboto"/>
              <a:buNone/>
              <a:defRPr>
                <a:latin typeface="Roboto"/>
                <a:ea typeface="Roboto"/>
                <a:cs typeface="Roboto"/>
                <a:sym typeface="Roboto"/>
              </a:defRPr>
            </a:lvl2pPr>
            <a:lvl3pPr lvl="2" rtl="0">
              <a:spcBef>
                <a:spcPts val="0"/>
              </a:spcBef>
              <a:spcAft>
                <a:spcPts val="0"/>
              </a:spcAft>
              <a:buSzPts val="2200"/>
              <a:buFont typeface="Roboto"/>
              <a:buNone/>
              <a:defRPr>
                <a:latin typeface="Roboto"/>
                <a:ea typeface="Roboto"/>
                <a:cs typeface="Roboto"/>
                <a:sym typeface="Roboto"/>
              </a:defRPr>
            </a:lvl3pPr>
            <a:lvl4pPr lvl="3" rtl="0">
              <a:spcBef>
                <a:spcPts val="0"/>
              </a:spcBef>
              <a:spcAft>
                <a:spcPts val="0"/>
              </a:spcAft>
              <a:buSzPts val="2200"/>
              <a:buFont typeface="Roboto"/>
              <a:buNone/>
              <a:defRPr>
                <a:latin typeface="Roboto"/>
                <a:ea typeface="Roboto"/>
                <a:cs typeface="Roboto"/>
                <a:sym typeface="Roboto"/>
              </a:defRPr>
            </a:lvl4pPr>
            <a:lvl5pPr lvl="4" rtl="0">
              <a:spcBef>
                <a:spcPts val="0"/>
              </a:spcBef>
              <a:spcAft>
                <a:spcPts val="0"/>
              </a:spcAft>
              <a:buSzPts val="2200"/>
              <a:buFont typeface="Roboto"/>
              <a:buNone/>
              <a:defRPr>
                <a:latin typeface="Roboto"/>
                <a:ea typeface="Roboto"/>
                <a:cs typeface="Roboto"/>
                <a:sym typeface="Roboto"/>
              </a:defRPr>
            </a:lvl5pPr>
            <a:lvl6pPr lvl="5" rtl="0">
              <a:spcBef>
                <a:spcPts val="0"/>
              </a:spcBef>
              <a:spcAft>
                <a:spcPts val="0"/>
              </a:spcAft>
              <a:buSzPts val="2200"/>
              <a:buFont typeface="Roboto"/>
              <a:buNone/>
              <a:defRPr>
                <a:latin typeface="Roboto"/>
                <a:ea typeface="Roboto"/>
                <a:cs typeface="Roboto"/>
                <a:sym typeface="Roboto"/>
              </a:defRPr>
            </a:lvl6pPr>
            <a:lvl7pPr lvl="6" rtl="0">
              <a:spcBef>
                <a:spcPts val="0"/>
              </a:spcBef>
              <a:spcAft>
                <a:spcPts val="0"/>
              </a:spcAft>
              <a:buSzPts val="2200"/>
              <a:buFont typeface="Roboto"/>
              <a:buNone/>
              <a:defRPr>
                <a:latin typeface="Roboto"/>
                <a:ea typeface="Roboto"/>
                <a:cs typeface="Roboto"/>
                <a:sym typeface="Roboto"/>
              </a:defRPr>
            </a:lvl7pPr>
            <a:lvl8pPr lvl="7" rtl="0">
              <a:spcBef>
                <a:spcPts val="0"/>
              </a:spcBef>
              <a:spcAft>
                <a:spcPts val="0"/>
              </a:spcAft>
              <a:buSzPts val="2200"/>
              <a:buFont typeface="Roboto"/>
              <a:buNone/>
              <a:defRPr>
                <a:latin typeface="Roboto"/>
                <a:ea typeface="Roboto"/>
                <a:cs typeface="Roboto"/>
                <a:sym typeface="Roboto"/>
              </a:defRPr>
            </a:lvl8pPr>
            <a:lvl9pPr lvl="8" rtl="0">
              <a:spcBef>
                <a:spcPts val="0"/>
              </a:spcBef>
              <a:spcAft>
                <a:spcPts val="0"/>
              </a:spcAft>
              <a:buSzPts val="2200"/>
              <a:buFont typeface="Roboto"/>
              <a:buNone/>
              <a:defRPr>
                <a:latin typeface="Roboto"/>
                <a:ea typeface="Roboto"/>
                <a:cs typeface="Roboto"/>
                <a:sym typeface="Roboto"/>
              </a:defRPr>
            </a:lvl9pPr>
          </a:lstStyle>
          <a:p>
            <a:endParaRPr/>
          </a:p>
        </p:txBody>
      </p:sp>
      <p:sp>
        <p:nvSpPr>
          <p:cNvPr id="60" name="Google Shape;60;p13"/>
          <p:cNvSpPr txBox="1">
            <a:spLocks noGrp="1"/>
          </p:cNvSpPr>
          <p:nvPr>
            <p:ph type="subTitle" idx="14"/>
          </p:nvPr>
        </p:nvSpPr>
        <p:spPr>
          <a:xfrm>
            <a:off x="5491950" y="3085672"/>
            <a:ext cx="2328900" cy="3819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Font typeface="Signika"/>
              <a:buNone/>
              <a:defRPr sz="2000">
                <a:solidFill>
                  <a:schemeClr val="lt1"/>
                </a:solidFill>
              </a:defRPr>
            </a:lvl1pPr>
            <a:lvl2pPr lvl="1" rtl="0">
              <a:spcBef>
                <a:spcPts val="0"/>
              </a:spcBef>
              <a:spcAft>
                <a:spcPts val="0"/>
              </a:spcAft>
              <a:buSzPts val="2200"/>
              <a:buFont typeface="Signika"/>
              <a:buNone/>
              <a:defRPr b="1">
                <a:latin typeface="Signika"/>
                <a:ea typeface="Signika"/>
                <a:cs typeface="Signika"/>
                <a:sym typeface="Signika"/>
              </a:defRPr>
            </a:lvl2pPr>
            <a:lvl3pPr lvl="2" rtl="0">
              <a:spcBef>
                <a:spcPts val="0"/>
              </a:spcBef>
              <a:spcAft>
                <a:spcPts val="0"/>
              </a:spcAft>
              <a:buSzPts val="2200"/>
              <a:buFont typeface="Signika"/>
              <a:buNone/>
              <a:defRPr b="1">
                <a:latin typeface="Signika"/>
                <a:ea typeface="Signika"/>
                <a:cs typeface="Signika"/>
                <a:sym typeface="Signika"/>
              </a:defRPr>
            </a:lvl3pPr>
            <a:lvl4pPr lvl="3" rtl="0">
              <a:spcBef>
                <a:spcPts val="0"/>
              </a:spcBef>
              <a:spcAft>
                <a:spcPts val="0"/>
              </a:spcAft>
              <a:buSzPts val="2200"/>
              <a:buFont typeface="Signika"/>
              <a:buNone/>
              <a:defRPr b="1">
                <a:latin typeface="Signika"/>
                <a:ea typeface="Signika"/>
                <a:cs typeface="Signika"/>
                <a:sym typeface="Signika"/>
              </a:defRPr>
            </a:lvl4pPr>
            <a:lvl5pPr lvl="4" rtl="0">
              <a:spcBef>
                <a:spcPts val="0"/>
              </a:spcBef>
              <a:spcAft>
                <a:spcPts val="0"/>
              </a:spcAft>
              <a:buSzPts val="2200"/>
              <a:buFont typeface="Signika"/>
              <a:buNone/>
              <a:defRPr b="1">
                <a:latin typeface="Signika"/>
                <a:ea typeface="Signika"/>
                <a:cs typeface="Signika"/>
                <a:sym typeface="Signika"/>
              </a:defRPr>
            </a:lvl5pPr>
            <a:lvl6pPr lvl="5" rtl="0">
              <a:spcBef>
                <a:spcPts val="0"/>
              </a:spcBef>
              <a:spcAft>
                <a:spcPts val="0"/>
              </a:spcAft>
              <a:buSzPts val="2200"/>
              <a:buFont typeface="Signika"/>
              <a:buNone/>
              <a:defRPr b="1">
                <a:latin typeface="Signika"/>
                <a:ea typeface="Signika"/>
                <a:cs typeface="Signika"/>
                <a:sym typeface="Signika"/>
              </a:defRPr>
            </a:lvl6pPr>
            <a:lvl7pPr lvl="6" rtl="0">
              <a:spcBef>
                <a:spcPts val="0"/>
              </a:spcBef>
              <a:spcAft>
                <a:spcPts val="0"/>
              </a:spcAft>
              <a:buSzPts val="2200"/>
              <a:buFont typeface="Signika"/>
              <a:buNone/>
              <a:defRPr b="1">
                <a:latin typeface="Signika"/>
                <a:ea typeface="Signika"/>
                <a:cs typeface="Signika"/>
                <a:sym typeface="Signika"/>
              </a:defRPr>
            </a:lvl7pPr>
            <a:lvl8pPr lvl="7" rtl="0">
              <a:spcBef>
                <a:spcPts val="0"/>
              </a:spcBef>
              <a:spcAft>
                <a:spcPts val="0"/>
              </a:spcAft>
              <a:buSzPts val="2200"/>
              <a:buFont typeface="Signika"/>
              <a:buNone/>
              <a:defRPr b="1">
                <a:latin typeface="Signika"/>
                <a:ea typeface="Signika"/>
                <a:cs typeface="Signika"/>
                <a:sym typeface="Signika"/>
              </a:defRPr>
            </a:lvl8pPr>
            <a:lvl9pPr lvl="8" rtl="0">
              <a:spcBef>
                <a:spcPts val="0"/>
              </a:spcBef>
              <a:spcAft>
                <a:spcPts val="0"/>
              </a:spcAft>
              <a:buSzPts val="2200"/>
              <a:buFont typeface="Signika"/>
              <a:buNone/>
              <a:defRPr b="1">
                <a:latin typeface="Signika"/>
                <a:ea typeface="Signika"/>
                <a:cs typeface="Signika"/>
                <a:sym typeface="Signika"/>
              </a:defRPr>
            </a:lvl9pPr>
          </a:lstStyle>
          <a:p>
            <a:endParaRPr/>
          </a:p>
        </p:txBody>
      </p:sp>
      <p:sp>
        <p:nvSpPr>
          <p:cNvPr id="61" name="Google Shape;61;p13"/>
          <p:cNvSpPr txBox="1">
            <a:spLocks noGrp="1"/>
          </p:cNvSpPr>
          <p:nvPr>
            <p:ph type="title" idx="15" hasCustomPrompt="1"/>
          </p:nvPr>
        </p:nvSpPr>
        <p:spPr>
          <a:xfrm>
            <a:off x="566250" y="137791"/>
            <a:ext cx="3392700" cy="5109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600"/>
              <a:buNone/>
              <a:defRPr sz="2600">
                <a:solidFill>
                  <a:schemeClr val="tx2"/>
                </a:solidFill>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a:r>
              <a:rPr lang="en-US" dirty="0" smtClean="0"/>
              <a:t>[Title]</a:t>
            </a:r>
            <a:endParaRPr dirty="0"/>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62"/>
        <p:cNvGrpSpPr/>
        <p:nvPr/>
      </p:nvGrpSpPr>
      <p:grpSpPr>
        <a:xfrm>
          <a:off x="0" y="0"/>
          <a:ext cx="0" cy="0"/>
          <a:chOff x="0" y="0"/>
          <a:chExt cx="0" cy="0"/>
        </a:xfrm>
      </p:grpSpPr>
      <p:sp>
        <p:nvSpPr>
          <p:cNvPr id="63" name="Google Shape;63;p14"/>
          <p:cNvSpPr/>
          <p:nvPr/>
        </p:nvSpPr>
        <p:spPr>
          <a:xfrm>
            <a:off x="-117225" y="1210450"/>
            <a:ext cx="9400500" cy="2595000"/>
          </a:xfrm>
          <a:prstGeom prst="rect">
            <a:avLst/>
          </a:prstGeom>
          <a:solidFill>
            <a:srgbClr val="1F37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14"/>
          <p:cNvSpPr txBox="1">
            <a:spLocks noGrp="1"/>
          </p:cNvSpPr>
          <p:nvPr>
            <p:ph type="title"/>
          </p:nvPr>
        </p:nvSpPr>
        <p:spPr>
          <a:xfrm>
            <a:off x="566250" y="423625"/>
            <a:ext cx="7102800" cy="5109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600"/>
              <a:buNone/>
              <a:defRPr sz="2600"/>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a:endParaRPr/>
          </a:p>
        </p:txBody>
      </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four columns ">
  <p:cSld name="CUSTOM_12_1">
    <p:spTree>
      <p:nvGrpSpPr>
        <p:cNvPr id="1" name="Shape 95"/>
        <p:cNvGrpSpPr/>
        <p:nvPr/>
      </p:nvGrpSpPr>
      <p:grpSpPr>
        <a:xfrm>
          <a:off x="0" y="0"/>
          <a:ext cx="0" cy="0"/>
          <a:chOff x="0" y="0"/>
          <a:chExt cx="0" cy="0"/>
        </a:xfrm>
      </p:grpSpPr>
      <p:sp>
        <p:nvSpPr>
          <p:cNvPr id="96" name="Google Shape;96;p20"/>
          <p:cNvSpPr/>
          <p:nvPr/>
        </p:nvSpPr>
        <p:spPr>
          <a:xfrm>
            <a:off x="0" y="-1"/>
            <a:ext cx="9144000" cy="5143501"/>
          </a:xfrm>
          <a:prstGeom prst="rect">
            <a:avLst/>
          </a:prstGeom>
          <a:solidFill>
            <a:srgbClr val="1F37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20"/>
          <p:cNvSpPr txBox="1">
            <a:spLocks noGrp="1"/>
          </p:cNvSpPr>
          <p:nvPr>
            <p:ph type="subTitle" idx="1"/>
          </p:nvPr>
        </p:nvSpPr>
        <p:spPr>
          <a:xfrm>
            <a:off x="1400122" y="1405175"/>
            <a:ext cx="2353800" cy="3690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2000">
                <a:solidFill>
                  <a:schemeClr val="lt1"/>
                </a:solidFill>
              </a:defRPr>
            </a:lvl1pPr>
            <a:lvl2pPr lvl="1" algn="ctr" rtl="0">
              <a:spcBef>
                <a:spcPts val="0"/>
              </a:spcBef>
              <a:spcAft>
                <a:spcPts val="0"/>
              </a:spcAft>
              <a:buNone/>
              <a:defRPr sz="2000">
                <a:solidFill>
                  <a:schemeClr val="lt1"/>
                </a:solidFill>
              </a:defRPr>
            </a:lvl2pPr>
            <a:lvl3pPr lvl="2" algn="ctr" rtl="0">
              <a:spcBef>
                <a:spcPts val="0"/>
              </a:spcBef>
              <a:spcAft>
                <a:spcPts val="0"/>
              </a:spcAft>
              <a:buNone/>
              <a:defRPr sz="2000">
                <a:solidFill>
                  <a:schemeClr val="lt1"/>
                </a:solidFill>
              </a:defRPr>
            </a:lvl3pPr>
            <a:lvl4pPr lvl="3" algn="ctr" rtl="0">
              <a:spcBef>
                <a:spcPts val="0"/>
              </a:spcBef>
              <a:spcAft>
                <a:spcPts val="0"/>
              </a:spcAft>
              <a:buNone/>
              <a:defRPr sz="2000">
                <a:solidFill>
                  <a:schemeClr val="lt1"/>
                </a:solidFill>
              </a:defRPr>
            </a:lvl4pPr>
            <a:lvl5pPr lvl="4" algn="ctr" rtl="0">
              <a:spcBef>
                <a:spcPts val="0"/>
              </a:spcBef>
              <a:spcAft>
                <a:spcPts val="0"/>
              </a:spcAft>
              <a:buNone/>
              <a:defRPr sz="2000">
                <a:solidFill>
                  <a:schemeClr val="lt1"/>
                </a:solidFill>
              </a:defRPr>
            </a:lvl5pPr>
            <a:lvl6pPr lvl="5" algn="ctr" rtl="0">
              <a:spcBef>
                <a:spcPts val="0"/>
              </a:spcBef>
              <a:spcAft>
                <a:spcPts val="0"/>
              </a:spcAft>
              <a:buNone/>
              <a:defRPr sz="2000">
                <a:solidFill>
                  <a:schemeClr val="lt1"/>
                </a:solidFill>
              </a:defRPr>
            </a:lvl6pPr>
            <a:lvl7pPr lvl="6" algn="ctr" rtl="0">
              <a:spcBef>
                <a:spcPts val="0"/>
              </a:spcBef>
              <a:spcAft>
                <a:spcPts val="0"/>
              </a:spcAft>
              <a:buNone/>
              <a:defRPr sz="2000">
                <a:solidFill>
                  <a:schemeClr val="lt1"/>
                </a:solidFill>
              </a:defRPr>
            </a:lvl7pPr>
            <a:lvl8pPr lvl="7" algn="ctr" rtl="0">
              <a:spcBef>
                <a:spcPts val="0"/>
              </a:spcBef>
              <a:spcAft>
                <a:spcPts val="0"/>
              </a:spcAft>
              <a:buNone/>
              <a:defRPr sz="2000">
                <a:solidFill>
                  <a:schemeClr val="lt1"/>
                </a:solidFill>
              </a:defRPr>
            </a:lvl8pPr>
            <a:lvl9pPr lvl="8" algn="ctr" rtl="0">
              <a:spcBef>
                <a:spcPts val="0"/>
              </a:spcBef>
              <a:spcAft>
                <a:spcPts val="0"/>
              </a:spcAft>
              <a:buNone/>
              <a:defRPr sz="2000">
                <a:solidFill>
                  <a:schemeClr val="lt1"/>
                </a:solidFill>
              </a:defRPr>
            </a:lvl9pPr>
          </a:lstStyle>
          <a:p>
            <a:endParaRPr/>
          </a:p>
        </p:txBody>
      </p:sp>
      <p:sp>
        <p:nvSpPr>
          <p:cNvPr id="98" name="Google Shape;98;p20"/>
          <p:cNvSpPr txBox="1">
            <a:spLocks noGrp="1"/>
          </p:cNvSpPr>
          <p:nvPr>
            <p:ph type="subTitle" idx="2"/>
          </p:nvPr>
        </p:nvSpPr>
        <p:spPr>
          <a:xfrm>
            <a:off x="1430572" y="1796250"/>
            <a:ext cx="2292900" cy="7620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400">
                <a:solidFill>
                  <a:schemeClr val="lt1"/>
                </a:solidFill>
                <a:latin typeface="Josefin Sans Thin"/>
                <a:ea typeface="Josefin Sans Thin"/>
                <a:cs typeface="Josefin Sans Thin"/>
                <a:sym typeface="Josefin Sans Thin"/>
              </a:defRPr>
            </a:lvl1pPr>
            <a:lvl2pPr lvl="1" algn="ctr" rtl="0">
              <a:spcBef>
                <a:spcPts val="0"/>
              </a:spcBef>
              <a:spcAft>
                <a:spcPts val="0"/>
              </a:spcAft>
              <a:buNone/>
              <a:defRPr sz="1400">
                <a:solidFill>
                  <a:schemeClr val="lt1"/>
                </a:solidFill>
                <a:latin typeface="Josefin Sans Thin"/>
                <a:ea typeface="Josefin Sans Thin"/>
                <a:cs typeface="Josefin Sans Thin"/>
                <a:sym typeface="Josefin Sans Thin"/>
              </a:defRPr>
            </a:lvl2pPr>
            <a:lvl3pPr lvl="2" algn="ctr" rtl="0">
              <a:spcBef>
                <a:spcPts val="0"/>
              </a:spcBef>
              <a:spcAft>
                <a:spcPts val="0"/>
              </a:spcAft>
              <a:buNone/>
              <a:defRPr sz="1400">
                <a:solidFill>
                  <a:schemeClr val="lt1"/>
                </a:solidFill>
                <a:latin typeface="Josefin Sans Thin"/>
                <a:ea typeface="Josefin Sans Thin"/>
                <a:cs typeface="Josefin Sans Thin"/>
                <a:sym typeface="Josefin Sans Thin"/>
              </a:defRPr>
            </a:lvl3pPr>
            <a:lvl4pPr lvl="3" algn="ctr" rtl="0">
              <a:spcBef>
                <a:spcPts val="0"/>
              </a:spcBef>
              <a:spcAft>
                <a:spcPts val="0"/>
              </a:spcAft>
              <a:buNone/>
              <a:defRPr sz="1400">
                <a:solidFill>
                  <a:schemeClr val="lt1"/>
                </a:solidFill>
                <a:latin typeface="Josefin Sans Thin"/>
                <a:ea typeface="Josefin Sans Thin"/>
                <a:cs typeface="Josefin Sans Thin"/>
                <a:sym typeface="Josefin Sans Thin"/>
              </a:defRPr>
            </a:lvl4pPr>
            <a:lvl5pPr lvl="4" algn="ctr" rtl="0">
              <a:spcBef>
                <a:spcPts val="0"/>
              </a:spcBef>
              <a:spcAft>
                <a:spcPts val="0"/>
              </a:spcAft>
              <a:buNone/>
              <a:defRPr sz="1400">
                <a:solidFill>
                  <a:schemeClr val="lt1"/>
                </a:solidFill>
                <a:latin typeface="Josefin Sans Thin"/>
                <a:ea typeface="Josefin Sans Thin"/>
                <a:cs typeface="Josefin Sans Thin"/>
                <a:sym typeface="Josefin Sans Thin"/>
              </a:defRPr>
            </a:lvl5pPr>
            <a:lvl6pPr lvl="5" algn="ctr" rtl="0">
              <a:spcBef>
                <a:spcPts val="0"/>
              </a:spcBef>
              <a:spcAft>
                <a:spcPts val="0"/>
              </a:spcAft>
              <a:buNone/>
              <a:defRPr sz="1400">
                <a:solidFill>
                  <a:schemeClr val="lt1"/>
                </a:solidFill>
                <a:latin typeface="Josefin Sans Thin"/>
                <a:ea typeface="Josefin Sans Thin"/>
                <a:cs typeface="Josefin Sans Thin"/>
                <a:sym typeface="Josefin Sans Thin"/>
              </a:defRPr>
            </a:lvl6pPr>
            <a:lvl7pPr lvl="6" algn="ctr" rtl="0">
              <a:spcBef>
                <a:spcPts val="0"/>
              </a:spcBef>
              <a:spcAft>
                <a:spcPts val="0"/>
              </a:spcAft>
              <a:buNone/>
              <a:defRPr sz="1400">
                <a:solidFill>
                  <a:schemeClr val="lt1"/>
                </a:solidFill>
                <a:latin typeface="Josefin Sans Thin"/>
                <a:ea typeface="Josefin Sans Thin"/>
                <a:cs typeface="Josefin Sans Thin"/>
                <a:sym typeface="Josefin Sans Thin"/>
              </a:defRPr>
            </a:lvl7pPr>
            <a:lvl8pPr lvl="7" algn="ctr" rtl="0">
              <a:spcBef>
                <a:spcPts val="0"/>
              </a:spcBef>
              <a:spcAft>
                <a:spcPts val="0"/>
              </a:spcAft>
              <a:buNone/>
              <a:defRPr sz="1400">
                <a:solidFill>
                  <a:schemeClr val="lt1"/>
                </a:solidFill>
                <a:latin typeface="Josefin Sans Thin"/>
                <a:ea typeface="Josefin Sans Thin"/>
                <a:cs typeface="Josefin Sans Thin"/>
                <a:sym typeface="Josefin Sans Thin"/>
              </a:defRPr>
            </a:lvl8pPr>
            <a:lvl9pPr lvl="8" algn="ctr" rtl="0">
              <a:spcBef>
                <a:spcPts val="0"/>
              </a:spcBef>
              <a:spcAft>
                <a:spcPts val="0"/>
              </a:spcAft>
              <a:buNone/>
              <a:defRPr sz="1400">
                <a:solidFill>
                  <a:schemeClr val="lt1"/>
                </a:solidFill>
                <a:latin typeface="Josefin Sans Thin"/>
                <a:ea typeface="Josefin Sans Thin"/>
                <a:cs typeface="Josefin Sans Thin"/>
                <a:sym typeface="Josefin Sans Thin"/>
              </a:defRPr>
            </a:lvl9pPr>
          </a:lstStyle>
          <a:p>
            <a:endParaRPr/>
          </a:p>
        </p:txBody>
      </p:sp>
      <p:sp>
        <p:nvSpPr>
          <p:cNvPr id="99" name="Google Shape;99;p20"/>
          <p:cNvSpPr txBox="1">
            <a:spLocks noGrp="1"/>
          </p:cNvSpPr>
          <p:nvPr>
            <p:ph type="subTitle" idx="3"/>
          </p:nvPr>
        </p:nvSpPr>
        <p:spPr>
          <a:xfrm>
            <a:off x="5390078" y="1407900"/>
            <a:ext cx="2353800" cy="3690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2000">
                <a:solidFill>
                  <a:schemeClr val="lt1"/>
                </a:solidFill>
              </a:defRPr>
            </a:lvl1pPr>
            <a:lvl2pPr lvl="1" algn="ctr" rtl="0">
              <a:spcBef>
                <a:spcPts val="0"/>
              </a:spcBef>
              <a:spcAft>
                <a:spcPts val="0"/>
              </a:spcAft>
              <a:buNone/>
              <a:defRPr sz="2000">
                <a:solidFill>
                  <a:schemeClr val="lt1"/>
                </a:solidFill>
              </a:defRPr>
            </a:lvl2pPr>
            <a:lvl3pPr lvl="2" algn="ctr" rtl="0">
              <a:spcBef>
                <a:spcPts val="0"/>
              </a:spcBef>
              <a:spcAft>
                <a:spcPts val="0"/>
              </a:spcAft>
              <a:buNone/>
              <a:defRPr sz="2000">
                <a:solidFill>
                  <a:schemeClr val="lt1"/>
                </a:solidFill>
              </a:defRPr>
            </a:lvl3pPr>
            <a:lvl4pPr lvl="3" algn="ctr" rtl="0">
              <a:spcBef>
                <a:spcPts val="0"/>
              </a:spcBef>
              <a:spcAft>
                <a:spcPts val="0"/>
              </a:spcAft>
              <a:buNone/>
              <a:defRPr sz="2000">
                <a:solidFill>
                  <a:schemeClr val="lt1"/>
                </a:solidFill>
              </a:defRPr>
            </a:lvl4pPr>
            <a:lvl5pPr lvl="4" algn="ctr" rtl="0">
              <a:spcBef>
                <a:spcPts val="0"/>
              </a:spcBef>
              <a:spcAft>
                <a:spcPts val="0"/>
              </a:spcAft>
              <a:buNone/>
              <a:defRPr sz="2000">
                <a:solidFill>
                  <a:schemeClr val="lt1"/>
                </a:solidFill>
              </a:defRPr>
            </a:lvl5pPr>
            <a:lvl6pPr lvl="5" algn="ctr" rtl="0">
              <a:spcBef>
                <a:spcPts val="0"/>
              </a:spcBef>
              <a:spcAft>
                <a:spcPts val="0"/>
              </a:spcAft>
              <a:buNone/>
              <a:defRPr sz="2000">
                <a:solidFill>
                  <a:schemeClr val="lt1"/>
                </a:solidFill>
              </a:defRPr>
            </a:lvl6pPr>
            <a:lvl7pPr lvl="6" algn="ctr" rtl="0">
              <a:spcBef>
                <a:spcPts val="0"/>
              </a:spcBef>
              <a:spcAft>
                <a:spcPts val="0"/>
              </a:spcAft>
              <a:buNone/>
              <a:defRPr sz="2000">
                <a:solidFill>
                  <a:schemeClr val="lt1"/>
                </a:solidFill>
              </a:defRPr>
            </a:lvl7pPr>
            <a:lvl8pPr lvl="7" algn="ctr" rtl="0">
              <a:spcBef>
                <a:spcPts val="0"/>
              </a:spcBef>
              <a:spcAft>
                <a:spcPts val="0"/>
              </a:spcAft>
              <a:buNone/>
              <a:defRPr sz="2000">
                <a:solidFill>
                  <a:schemeClr val="lt1"/>
                </a:solidFill>
              </a:defRPr>
            </a:lvl8pPr>
            <a:lvl9pPr lvl="8" algn="ctr" rtl="0">
              <a:spcBef>
                <a:spcPts val="0"/>
              </a:spcBef>
              <a:spcAft>
                <a:spcPts val="0"/>
              </a:spcAft>
              <a:buNone/>
              <a:defRPr sz="2000">
                <a:solidFill>
                  <a:schemeClr val="lt1"/>
                </a:solidFill>
              </a:defRPr>
            </a:lvl9pPr>
          </a:lstStyle>
          <a:p>
            <a:endParaRPr/>
          </a:p>
        </p:txBody>
      </p:sp>
      <p:sp>
        <p:nvSpPr>
          <p:cNvPr id="100" name="Google Shape;100;p20"/>
          <p:cNvSpPr txBox="1">
            <a:spLocks noGrp="1"/>
          </p:cNvSpPr>
          <p:nvPr>
            <p:ph type="subTitle" idx="4"/>
          </p:nvPr>
        </p:nvSpPr>
        <p:spPr>
          <a:xfrm>
            <a:off x="5420528" y="1796250"/>
            <a:ext cx="2292900" cy="7620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400">
                <a:solidFill>
                  <a:schemeClr val="lt1"/>
                </a:solidFill>
                <a:latin typeface="Josefin Sans Thin"/>
                <a:ea typeface="Josefin Sans Thin"/>
                <a:cs typeface="Josefin Sans Thin"/>
                <a:sym typeface="Josefin Sans Thin"/>
              </a:defRPr>
            </a:lvl1pPr>
            <a:lvl2pPr lvl="1" algn="ctr" rtl="0">
              <a:spcBef>
                <a:spcPts val="0"/>
              </a:spcBef>
              <a:spcAft>
                <a:spcPts val="0"/>
              </a:spcAft>
              <a:buNone/>
              <a:defRPr sz="1400">
                <a:solidFill>
                  <a:schemeClr val="lt1"/>
                </a:solidFill>
                <a:latin typeface="Josefin Sans Thin"/>
                <a:ea typeface="Josefin Sans Thin"/>
                <a:cs typeface="Josefin Sans Thin"/>
                <a:sym typeface="Josefin Sans Thin"/>
              </a:defRPr>
            </a:lvl2pPr>
            <a:lvl3pPr lvl="2" algn="ctr" rtl="0">
              <a:spcBef>
                <a:spcPts val="0"/>
              </a:spcBef>
              <a:spcAft>
                <a:spcPts val="0"/>
              </a:spcAft>
              <a:buNone/>
              <a:defRPr sz="1400">
                <a:solidFill>
                  <a:schemeClr val="lt1"/>
                </a:solidFill>
                <a:latin typeface="Josefin Sans Thin"/>
                <a:ea typeface="Josefin Sans Thin"/>
                <a:cs typeface="Josefin Sans Thin"/>
                <a:sym typeface="Josefin Sans Thin"/>
              </a:defRPr>
            </a:lvl3pPr>
            <a:lvl4pPr lvl="3" algn="ctr" rtl="0">
              <a:spcBef>
                <a:spcPts val="0"/>
              </a:spcBef>
              <a:spcAft>
                <a:spcPts val="0"/>
              </a:spcAft>
              <a:buNone/>
              <a:defRPr sz="1400">
                <a:solidFill>
                  <a:schemeClr val="lt1"/>
                </a:solidFill>
                <a:latin typeface="Josefin Sans Thin"/>
                <a:ea typeface="Josefin Sans Thin"/>
                <a:cs typeface="Josefin Sans Thin"/>
                <a:sym typeface="Josefin Sans Thin"/>
              </a:defRPr>
            </a:lvl4pPr>
            <a:lvl5pPr lvl="4" algn="ctr" rtl="0">
              <a:spcBef>
                <a:spcPts val="0"/>
              </a:spcBef>
              <a:spcAft>
                <a:spcPts val="0"/>
              </a:spcAft>
              <a:buNone/>
              <a:defRPr sz="1400">
                <a:solidFill>
                  <a:schemeClr val="lt1"/>
                </a:solidFill>
                <a:latin typeface="Josefin Sans Thin"/>
                <a:ea typeface="Josefin Sans Thin"/>
                <a:cs typeface="Josefin Sans Thin"/>
                <a:sym typeface="Josefin Sans Thin"/>
              </a:defRPr>
            </a:lvl5pPr>
            <a:lvl6pPr lvl="5" algn="ctr" rtl="0">
              <a:spcBef>
                <a:spcPts val="0"/>
              </a:spcBef>
              <a:spcAft>
                <a:spcPts val="0"/>
              </a:spcAft>
              <a:buNone/>
              <a:defRPr sz="1400">
                <a:solidFill>
                  <a:schemeClr val="lt1"/>
                </a:solidFill>
                <a:latin typeface="Josefin Sans Thin"/>
                <a:ea typeface="Josefin Sans Thin"/>
                <a:cs typeface="Josefin Sans Thin"/>
                <a:sym typeface="Josefin Sans Thin"/>
              </a:defRPr>
            </a:lvl6pPr>
            <a:lvl7pPr lvl="6" algn="ctr" rtl="0">
              <a:spcBef>
                <a:spcPts val="0"/>
              </a:spcBef>
              <a:spcAft>
                <a:spcPts val="0"/>
              </a:spcAft>
              <a:buNone/>
              <a:defRPr sz="1400">
                <a:solidFill>
                  <a:schemeClr val="lt1"/>
                </a:solidFill>
                <a:latin typeface="Josefin Sans Thin"/>
                <a:ea typeface="Josefin Sans Thin"/>
                <a:cs typeface="Josefin Sans Thin"/>
                <a:sym typeface="Josefin Sans Thin"/>
              </a:defRPr>
            </a:lvl7pPr>
            <a:lvl8pPr lvl="7" algn="ctr" rtl="0">
              <a:spcBef>
                <a:spcPts val="0"/>
              </a:spcBef>
              <a:spcAft>
                <a:spcPts val="0"/>
              </a:spcAft>
              <a:buNone/>
              <a:defRPr sz="1400">
                <a:solidFill>
                  <a:schemeClr val="lt1"/>
                </a:solidFill>
                <a:latin typeface="Josefin Sans Thin"/>
                <a:ea typeface="Josefin Sans Thin"/>
                <a:cs typeface="Josefin Sans Thin"/>
                <a:sym typeface="Josefin Sans Thin"/>
              </a:defRPr>
            </a:lvl8pPr>
            <a:lvl9pPr lvl="8" algn="ctr" rtl="0">
              <a:spcBef>
                <a:spcPts val="0"/>
              </a:spcBef>
              <a:spcAft>
                <a:spcPts val="0"/>
              </a:spcAft>
              <a:buNone/>
              <a:defRPr sz="1400">
                <a:solidFill>
                  <a:schemeClr val="lt1"/>
                </a:solidFill>
                <a:latin typeface="Josefin Sans Thin"/>
                <a:ea typeface="Josefin Sans Thin"/>
                <a:cs typeface="Josefin Sans Thin"/>
                <a:sym typeface="Josefin Sans Thin"/>
              </a:defRPr>
            </a:lvl9pPr>
          </a:lstStyle>
          <a:p>
            <a:endParaRPr/>
          </a:p>
        </p:txBody>
      </p:sp>
      <p:sp>
        <p:nvSpPr>
          <p:cNvPr id="101" name="Google Shape;101;p20"/>
          <p:cNvSpPr txBox="1">
            <a:spLocks noGrp="1"/>
          </p:cNvSpPr>
          <p:nvPr>
            <p:ph type="subTitle" idx="5"/>
          </p:nvPr>
        </p:nvSpPr>
        <p:spPr>
          <a:xfrm>
            <a:off x="1400122" y="3014450"/>
            <a:ext cx="2353800" cy="3540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2000">
                <a:solidFill>
                  <a:schemeClr val="lt1"/>
                </a:solidFill>
              </a:defRPr>
            </a:lvl1pPr>
            <a:lvl2pPr lvl="1" algn="ctr" rtl="0">
              <a:spcBef>
                <a:spcPts val="0"/>
              </a:spcBef>
              <a:spcAft>
                <a:spcPts val="0"/>
              </a:spcAft>
              <a:buNone/>
              <a:defRPr sz="2000">
                <a:solidFill>
                  <a:schemeClr val="lt1"/>
                </a:solidFill>
              </a:defRPr>
            </a:lvl2pPr>
            <a:lvl3pPr lvl="2" algn="ctr" rtl="0">
              <a:spcBef>
                <a:spcPts val="0"/>
              </a:spcBef>
              <a:spcAft>
                <a:spcPts val="0"/>
              </a:spcAft>
              <a:buNone/>
              <a:defRPr sz="2000">
                <a:solidFill>
                  <a:schemeClr val="lt1"/>
                </a:solidFill>
              </a:defRPr>
            </a:lvl3pPr>
            <a:lvl4pPr lvl="3" algn="ctr" rtl="0">
              <a:spcBef>
                <a:spcPts val="0"/>
              </a:spcBef>
              <a:spcAft>
                <a:spcPts val="0"/>
              </a:spcAft>
              <a:buNone/>
              <a:defRPr sz="2000">
                <a:solidFill>
                  <a:schemeClr val="lt1"/>
                </a:solidFill>
              </a:defRPr>
            </a:lvl4pPr>
            <a:lvl5pPr lvl="4" algn="ctr" rtl="0">
              <a:spcBef>
                <a:spcPts val="0"/>
              </a:spcBef>
              <a:spcAft>
                <a:spcPts val="0"/>
              </a:spcAft>
              <a:buNone/>
              <a:defRPr sz="2000">
                <a:solidFill>
                  <a:schemeClr val="lt1"/>
                </a:solidFill>
              </a:defRPr>
            </a:lvl5pPr>
            <a:lvl6pPr lvl="5" algn="ctr" rtl="0">
              <a:spcBef>
                <a:spcPts val="0"/>
              </a:spcBef>
              <a:spcAft>
                <a:spcPts val="0"/>
              </a:spcAft>
              <a:buNone/>
              <a:defRPr sz="2000">
                <a:solidFill>
                  <a:schemeClr val="lt1"/>
                </a:solidFill>
              </a:defRPr>
            </a:lvl6pPr>
            <a:lvl7pPr lvl="6" algn="ctr" rtl="0">
              <a:spcBef>
                <a:spcPts val="0"/>
              </a:spcBef>
              <a:spcAft>
                <a:spcPts val="0"/>
              </a:spcAft>
              <a:buNone/>
              <a:defRPr sz="2000">
                <a:solidFill>
                  <a:schemeClr val="lt1"/>
                </a:solidFill>
              </a:defRPr>
            </a:lvl7pPr>
            <a:lvl8pPr lvl="7" algn="ctr" rtl="0">
              <a:spcBef>
                <a:spcPts val="0"/>
              </a:spcBef>
              <a:spcAft>
                <a:spcPts val="0"/>
              </a:spcAft>
              <a:buNone/>
              <a:defRPr sz="2000">
                <a:solidFill>
                  <a:schemeClr val="lt1"/>
                </a:solidFill>
              </a:defRPr>
            </a:lvl8pPr>
            <a:lvl9pPr lvl="8" algn="ctr" rtl="0">
              <a:spcBef>
                <a:spcPts val="0"/>
              </a:spcBef>
              <a:spcAft>
                <a:spcPts val="0"/>
              </a:spcAft>
              <a:buNone/>
              <a:defRPr sz="2000">
                <a:solidFill>
                  <a:schemeClr val="lt1"/>
                </a:solidFill>
              </a:defRPr>
            </a:lvl9pPr>
          </a:lstStyle>
          <a:p>
            <a:endParaRPr/>
          </a:p>
        </p:txBody>
      </p:sp>
      <p:sp>
        <p:nvSpPr>
          <p:cNvPr id="102" name="Google Shape;102;p20"/>
          <p:cNvSpPr txBox="1">
            <a:spLocks noGrp="1"/>
          </p:cNvSpPr>
          <p:nvPr>
            <p:ph type="subTitle" idx="6"/>
          </p:nvPr>
        </p:nvSpPr>
        <p:spPr>
          <a:xfrm>
            <a:off x="1430572" y="3407575"/>
            <a:ext cx="2292900" cy="7620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400">
                <a:solidFill>
                  <a:schemeClr val="lt1"/>
                </a:solidFill>
                <a:latin typeface="Josefin Sans Thin"/>
                <a:ea typeface="Josefin Sans Thin"/>
                <a:cs typeface="Josefin Sans Thin"/>
                <a:sym typeface="Josefin Sans Thin"/>
              </a:defRPr>
            </a:lvl1pPr>
            <a:lvl2pPr lvl="1" algn="ctr" rtl="0">
              <a:spcBef>
                <a:spcPts val="0"/>
              </a:spcBef>
              <a:spcAft>
                <a:spcPts val="0"/>
              </a:spcAft>
              <a:buNone/>
              <a:defRPr sz="1400">
                <a:solidFill>
                  <a:schemeClr val="lt1"/>
                </a:solidFill>
                <a:latin typeface="Josefin Sans Thin"/>
                <a:ea typeface="Josefin Sans Thin"/>
                <a:cs typeface="Josefin Sans Thin"/>
                <a:sym typeface="Josefin Sans Thin"/>
              </a:defRPr>
            </a:lvl2pPr>
            <a:lvl3pPr lvl="2" algn="ctr" rtl="0">
              <a:spcBef>
                <a:spcPts val="0"/>
              </a:spcBef>
              <a:spcAft>
                <a:spcPts val="0"/>
              </a:spcAft>
              <a:buNone/>
              <a:defRPr sz="1400">
                <a:solidFill>
                  <a:schemeClr val="lt1"/>
                </a:solidFill>
                <a:latin typeface="Josefin Sans Thin"/>
                <a:ea typeface="Josefin Sans Thin"/>
                <a:cs typeface="Josefin Sans Thin"/>
                <a:sym typeface="Josefin Sans Thin"/>
              </a:defRPr>
            </a:lvl3pPr>
            <a:lvl4pPr lvl="3" algn="ctr" rtl="0">
              <a:spcBef>
                <a:spcPts val="0"/>
              </a:spcBef>
              <a:spcAft>
                <a:spcPts val="0"/>
              </a:spcAft>
              <a:buNone/>
              <a:defRPr sz="1400">
                <a:solidFill>
                  <a:schemeClr val="lt1"/>
                </a:solidFill>
                <a:latin typeface="Josefin Sans Thin"/>
                <a:ea typeface="Josefin Sans Thin"/>
                <a:cs typeface="Josefin Sans Thin"/>
                <a:sym typeface="Josefin Sans Thin"/>
              </a:defRPr>
            </a:lvl4pPr>
            <a:lvl5pPr lvl="4" algn="ctr" rtl="0">
              <a:spcBef>
                <a:spcPts val="0"/>
              </a:spcBef>
              <a:spcAft>
                <a:spcPts val="0"/>
              </a:spcAft>
              <a:buNone/>
              <a:defRPr sz="1400">
                <a:solidFill>
                  <a:schemeClr val="lt1"/>
                </a:solidFill>
                <a:latin typeface="Josefin Sans Thin"/>
                <a:ea typeface="Josefin Sans Thin"/>
                <a:cs typeface="Josefin Sans Thin"/>
                <a:sym typeface="Josefin Sans Thin"/>
              </a:defRPr>
            </a:lvl5pPr>
            <a:lvl6pPr lvl="5" algn="ctr" rtl="0">
              <a:spcBef>
                <a:spcPts val="0"/>
              </a:spcBef>
              <a:spcAft>
                <a:spcPts val="0"/>
              </a:spcAft>
              <a:buNone/>
              <a:defRPr sz="1400">
                <a:solidFill>
                  <a:schemeClr val="lt1"/>
                </a:solidFill>
                <a:latin typeface="Josefin Sans Thin"/>
                <a:ea typeface="Josefin Sans Thin"/>
                <a:cs typeface="Josefin Sans Thin"/>
                <a:sym typeface="Josefin Sans Thin"/>
              </a:defRPr>
            </a:lvl6pPr>
            <a:lvl7pPr lvl="6" algn="ctr" rtl="0">
              <a:spcBef>
                <a:spcPts val="0"/>
              </a:spcBef>
              <a:spcAft>
                <a:spcPts val="0"/>
              </a:spcAft>
              <a:buNone/>
              <a:defRPr sz="1400">
                <a:solidFill>
                  <a:schemeClr val="lt1"/>
                </a:solidFill>
                <a:latin typeface="Josefin Sans Thin"/>
                <a:ea typeface="Josefin Sans Thin"/>
                <a:cs typeface="Josefin Sans Thin"/>
                <a:sym typeface="Josefin Sans Thin"/>
              </a:defRPr>
            </a:lvl7pPr>
            <a:lvl8pPr lvl="7" algn="ctr" rtl="0">
              <a:spcBef>
                <a:spcPts val="0"/>
              </a:spcBef>
              <a:spcAft>
                <a:spcPts val="0"/>
              </a:spcAft>
              <a:buNone/>
              <a:defRPr sz="1400">
                <a:solidFill>
                  <a:schemeClr val="lt1"/>
                </a:solidFill>
                <a:latin typeface="Josefin Sans Thin"/>
                <a:ea typeface="Josefin Sans Thin"/>
                <a:cs typeface="Josefin Sans Thin"/>
                <a:sym typeface="Josefin Sans Thin"/>
              </a:defRPr>
            </a:lvl8pPr>
            <a:lvl9pPr lvl="8" algn="ctr" rtl="0">
              <a:spcBef>
                <a:spcPts val="0"/>
              </a:spcBef>
              <a:spcAft>
                <a:spcPts val="0"/>
              </a:spcAft>
              <a:buNone/>
              <a:defRPr sz="1400">
                <a:solidFill>
                  <a:schemeClr val="lt1"/>
                </a:solidFill>
                <a:latin typeface="Josefin Sans Thin"/>
                <a:ea typeface="Josefin Sans Thin"/>
                <a:cs typeface="Josefin Sans Thin"/>
                <a:sym typeface="Josefin Sans Thin"/>
              </a:defRPr>
            </a:lvl9pPr>
          </a:lstStyle>
          <a:p>
            <a:endParaRPr/>
          </a:p>
        </p:txBody>
      </p:sp>
      <p:sp>
        <p:nvSpPr>
          <p:cNvPr id="103" name="Google Shape;103;p20"/>
          <p:cNvSpPr txBox="1">
            <a:spLocks noGrp="1"/>
          </p:cNvSpPr>
          <p:nvPr>
            <p:ph type="subTitle" idx="7"/>
          </p:nvPr>
        </p:nvSpPr>
        <p:spPr>
          <a:xfrm>
            <a:off x="5390078" y="3014450"/>
            <a:ext cx="2353800" cy="3540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2000">
                <a:solidFill>
                  <a:schemeClr val="lt1"/>
                </a:solidFill>
              </a:defRPr>
            </a:lvl1pPr>
            <a:lvl2pPr lvl="1" algn="ctr" rtl="0">
              <a:spcBef>
                <a:spcPts val="0"/>
              </a:spcBef>
              <a:spcAft>
                <a:spcPts val="0"/>
              </a:spcAft>
              <a:buNone/>
              <a:defRPr sz="2000">
                <a:solidFill>
                  <a:schemeClr val="lt1"/>
                </a:solidFill>
              </a:defRPr>
            </a:lvl2pPr>
            <a:lvl3pPr lvl="2" algn="ctr" rtl="0">
              <a:spcBef>
                <a:spcPts val="0"/>
              </a:spcBef>
              <a:spcAft>
                <a:spcPts val="0"/>
              </a:spcAft>
              <a:buNone/>
              <a:defRPr sz="2000">
                <a:solidFill>
                  <a:schemeClr val="lt1"/>
                </a:solidFill>
              </a:defRPr>
            </a:lvl3pPr>
            <a:lvl4pPr lvl="3" algn="ctr" rtl="0">
              <a:spcBef>
                <a:spcPts val="0"/>
              </a:spcBef>
              <a:spcAft>
                <a:spcPts val="0"/>
              </a:spcAft>
              <a:buNone/>
              <a:defRPr sz="2000">
                <a:solidFill>
                  <a:schemeClr val="lt1"/>
                </a:solidFill>
              </a:defRPr>
            </a:lvl4pPr>
            <a:lvl5pPr lvl="4" algn="ctr" rtl="0">
              <a:spcBef>
                <a:spcPts val="0"/>
              </a:spcBef>
              <a:spcAft>
                <a:spcPts val="0"/>
              </a:spcAft>
              <a:buNone/>
              <a:defRPr sz="2000">
                <a:solidFill>
                  <a:schemeClr val="lt1"/>
                </a:solidFill>
              </a:defRPr>
            </a:lvl5pPr>
            <a:lvl6pPr lvl="5" algn="ctr" rtl="0">
              <a:spcBef>
                <a:spcPts val="0"/>
              </a:spcBef>
              <a:spcAft>
                <a:spcPts val="0"/>
              </a:spcAft>
              <a:buNone/>
              <a:defRPr sz="2000">
                <a:solidFill>
                  <a:schemeClr val="lt1"/>
                </a:solidFill>
              </a:defRPr>
            </a:lvl6pPr>
            <a:lvl7pPr lvl="6" algn="ctr" rtl="0">
              <a:spcBef>
                <a:spcPts val="0"/>
              </a:spcBef>
              <a:spcAft>
                <a:spcPts val="0"/>
              </a:spcAft>
              <a:buNone/>
              <a:defRPr sz="2000">
                <a:solidFill>
                  <a:schemeClr val="lt1"/>
                </a:solidFill>
              </a:defRPr>
            </a:lvl7pPr>
            <a:lvl8pPr lvl="7" algn="ctr" rtl="0">
              <a:spcBef>
                <a:spcPts val="0"/>
              </a:spcBef>
              <a:spcAft>
                <a:spcPts val="0"/>
              </a:spcAft>
              <a:buNone/>
              <a:defRPr sz="2000">
                <a:solidFill>
                  <a:schemeClr val="lt1"/>
                </a:solidFill>
              </a:defRPr>
            </a:lvl8pPr>
            <a:lvl9pPr lvl="8" algn="ctr" rtl="0">
              <a:spcBef>
                <a:spcPts val="0"/>
              </a:spcBef>
              <a:spcAft>
                <a:spcPts val="0"/>
              </a:spcAft>
              <a:buNone/>
              <a:defRPr sz="2000">
                <a:solidFill>
                  <a:schemeClr val="lt1"/>
                </a:solidFill>
              </a:defRPr>
            </a:lvl9pPr>
          </a:lstStyle>
          <a:p>
            <a:endParaRPr/>
          </a:p>
        </p:txBody>
      </p:sp>
      <p:sp>
        <p:nvSpPr>
          <p:cNvPr id="104" name="Google Shape;104;p20"/>
          <p:cNvSpPr txBox="1">
            <a:spLocks noGrp="1"/>
          </p:cNvSpPr>
          <p:nvPr>
            <p:ph type="subTitle" idx="8"/>
          </p:nvPr>
        </p:nvSpPr>
        <p:spPr>
          <a:xfrm>
            <a:off x="5420528" y="3407575"/>
            <a:ext cx="2292900" cy="7620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400">
                <a:solidFill>
                  <a:schemeClr val="lt1"/>
                </a:solidFill>
                <a:latin typeface="Josefin Sans Thin"/>
                <a:ea typeface="Josefin Sans Thin"/>
                <a:cs typeface="Josefin Sans Thin"/>
                <a:sym typeface="Josefin Sans Thin"/>
              </a:defRPr>
            </a:lvl1pPr>
            <a:lvl2pPr lvl="1" algn="ctr" rtl="0">
              <a:spcBef>
                <a:spcPts val="0"/>
              </a:spcBef>
              <a:spcAft>
                <a:spcPts val="0"/>
              </a:spcAft>
              <a:buNone/>
              <a:defRPr sz="1400">
                <a:solidFill>
                  <a:schemeClr val="lt1"/>
                </a:solidFill>
                <a:latin typeface="Josefin Sans Thin"/>
                <a:ea typeface="Josefin Sans Thin"/>
                <a:cs typeface="Josefin Sans Thin"/>
                <a:sym typeface="Josefin Sans Thin"/>
              </a:defRPr>
            </a:lvl2pPr>
            <a:lvl3pPr lvl="2" algn="ctr" rtl="0">
              <a:spcBef>
                <a:spcPts val="0"/>
              </a:spcBef>
              <a:spcAft>
                <a:spcPts val="0"/>
              </a:spcAft>
              <a:buNone/>
              <a:defRPr sz="1400">
                <a:solidFill>
                  <a:schemeClr val="lt1"/>
                </a:solidFill>
                <a:latin typeface="Josefin Sans Thin"/>
                <a:ea typeface="Josefin Sans Thin"/>
                <a:cs typeface="Josefin Sans Thin"/>
                <a:sym typeface="Josefin Sans Thin"/>
              </a:defRPr>
            </a:lvl3pPr>
            <a:lvl4pPr lvl="3" algn="ctr" rtl="0">
              <a:spcBef>
                <a:spcPts val="0"/>
              </a:spcBef>
              <a:spcAft>
                <a:spcPts val="0"/>
              </a:spcAft>
              <a:buNone/>
              <a:defRPr sz="1400">
                <a:solidFill>
                  <a:schemeClr val="lt1"/>
                </a:solidFill>
                <a:latin typeface="Josefin Sans Thin"/>
                <a:ea typeface="Josefin Sans Thin"/>
                <a:cs typeface="Josefin Sans Thin"/>
                <a:sym typeface="Josefin Sans Thin"/>
              </a:defRPr>
            </a:lvl4pPr>
            <a:lvl5pPr lvl="4" algn="ctr" rtl="0">
              <a:spcBef>
                <a:spcPts val="0"/>
              </a:spcBef>
              <a:spcAft>
                <a:spcPts val="0"/>
              </a:spcAft>
              <a:buNone/>
              <a:defRPr sz="1400">
                <a:solidFill>
                  <a:schemeClr val="lt1"/>
                </a:solidFill>
                <a:latin typeface="Josefin Sans Thin"/>
                <a:ea typeface="Josefin Sans Thin"/>
                <a:cs typeface="Josefin Sans Thin"/>
                <a:sym typeface="Josefin Sans Thin"/>
              </a:defRPr>
            </a:lvl5pPr>
            <a:lvl6pPr lvl="5" algn="ctr" rtl="0">
              <a:spcBef>
                <a:spcPts val="0"/>
              </a:spcBef>
              <a:spcAft>
                <a:spcPts val="0"/>
              </a:spcAft>
              <a:buNone/>
              <a:defRPr sz="1400">
                <a:solidFill>
                  <a:schemeClr val="lt1"/>
                </a:solidFill>
                <a:latin typeface="Josefin Sans Thin"/>
                <a:ea typeface="Josefin Sans Thin"/>
                <a:cs typeface="Josefin Sans Thin"/>
                <a:sym typeface="Josefin Sans Thin"/>
              </a:defRPr>
            </a:lvl6pPr>
            <a:lvl7pPr lvl="6" algn="ctr" rtl="0">
              <a:spcBef>
                <a:spcPts val="0"/>
              </a:spcBef>
              <a:spcAft>
                <a:spcPts val="0"/>
              </a:spcAft>
              <a:buNone/>
              <a:defRPr sz="1400">
                <a:solidFill>
                  <a:schemeClr val="lt1"/>
                </a:solidFill>
                <a:latin typeface="Josefin Sans Thin"/>
                <a:ea typeface="Josefin Sans Thin"/>
                <a:cs typeface="Josefin Sans Thin"/>
                <a:sym typeface="Josefin Sans Thin"/>
              </a:defRPr>
            </a:lvl7pPr>
            <a:lvl8pPr lvl="7" algn="ctr" rtl="0">
              <a:spcBef>
                <a:spcPts val="0"/>
              </a:spcBef>
              <a:spcAft>
                <a:spcPts val="0"/>
              </a:spcAft>
              <a:buNone/>
              <a:defRPr sz="1400">
                <a:solidFill>
                  <a:schemeClr val="lt1"/>
                </a:solidFill>
                <a:latin typeface="Josefin Sans Thin"/>
                <a:ea typeface="Josefin Sans Thin"/>
                <a:cs typeface="Josefin Sans Thin"/>
                <a:sym typeface="Josefin Sans Thin"/>
              </a:defRPr>
            </a:lvl8pPr>
            <a:lvl9pPr lvl="8" algn="ctr" rtl="0">
              <a:spcBef>
                <a:spcPts val="0"/>
              </a:spcBef>
              <a:spcAft>
                <a:spcPts val="0"/>
              </a:spcAft>
              <a:buNone/>
              <a:defRPr sz="1400">
                <a:solidFill>
                  <a:schemeClr val="lt1"/>
                </a:solidFill>
                <a:latin typeface="Josefin Sans Thin"/>
                <a:ea typeface="Josefin Sans Thin"/>
                <a:cs typeface="Josefin Sans Thin"/>
                <a:sym typeface="Josefin Sans Thin"/>
              </a:defRPr>
            </a:lvl9pPr>
          </a:lstStyle>
          <a:p>
            <a:endParaRPr/>
          </a:p>
        </p:txBody>
      </p:sp>
      <p:sp>
        <p:nvSpPr>
          <p:cNvPr id="105" name="Google Shape;105;p20"/>
          <p:cNvSpPr txBox="1">
            <a:spLocks noGrp="1"/>
          </p:cNvSpPr>
          <p:nvPr>
            <p:ph type="title"/>
          </p:nvPr>
        </p:nvSpPr>
        <p:spPr>
          <a:xfrm>
            <a:off x="566250" y="423625"/>
            <a:ext cx="7102800" cy="510900"/>
          </a:xfrm>
          <a:prstGeom prst="rect">
            <a:avLst/>
          </a:prstGeom>
        </p:spPr>
        <p:txBody>
          <a:bodyPr spcFirstLastPara="1" wrap="square" lIns="91425" tIns="91425" rIns="91425" bIns="91425" anchor="ctr" anchorCtr="0">
            <a:noAutofit/>
          </a:bodyPr>
          <a:lstStyle>
            <a:lvl1pPr lvl="0" algn="l" rtl="0">
              <a:spcBef>
                <a:spcPts val="0"/>
              </a:spcBef>
              <a:spcAft>
                <a:spcPts val="0"/>
              </a:spcAft>
              <a:buClr>
                <a:schemeClr val="lt1"/>
              </a:buClr>
              <a:buSzPts val="2600"/>
              <a:buNone/>
              <a:defRPr sz="2600">
                <a:solidFill>
                  <a:schemeClr val="lt1"/>
                </a:solidFill>
              </a:defRPr>
            </a:lvl1pPr>
            <a:lvl2pPr lvl="1" rtl="0">
              <a:spcBef>
                <a:spcPts val="0"/>
              </a:spcBef>
              <a:spcAft>
                <a:spcPts val="0"/>
              </a:spcAft>
              <a:buClr>
                <a:schemeClr val="lt1"/>
              </a:buClr>
              <a:buSzPts val="2600"/>
              <a:buNone/>
              <a:defRPr>
                <a:solidFill>
                  <a:schemeClr val="lt1"/>
                </a:solidFill>
              </a:defRPr>
            </a:lvl2pPr>
            <a:lvl3pPr lvl="2" rtl="0">
              <a:spcBef>
                <a:spcPts val="0"/>
              </a:spcBef>
              <a:spcAft>
                <a:spcPts val="0"/>
              </a:spcAft>
              <a:buClr>
                <a:schemeClr val="lt1"/>
              </a:buClr>
              <a:buSzPts val="2600"/>
              <a:buNone/>
              <a:defRPr>
                <a:solidFill>
                  <a:schemeClr val="lt1"/>
                </a:solidFill>
              </a:defRPr>
            </a:lvl3pPr>
            <a:lvl4pPr lvl="3" rtl="0">
              <a:spcBef>
                <a:spcPts val="0"/>
              </a:spcBef>
              <a:spcAft>
                <a:spcPts val="0"/>
              </a:spcAft>
              <a:buClr>
                <a:schemeClr val="lt1"/>
              </a:buClr>
              <a:buSzPts val="2600"/>
              <a:buNone/>
              <a:defRPr>
                <a:solidFill>
                  <a:schemeClr val="lt1"/>
                </a:solidFill>
              </a:defRPr>
            </a:lvl4pPr>
            <a:lvl5pPr lvl="4" rtl="0">
              <a:spcBef>
                <a:spcPts val="0"/>
              </a:spcBef>
              <a:spcAft>
                <a:spcPts val="0"/>
              </a:spcAft>
              <a:buClr>
                <a:schemeClr val="lt1"/>
              </a:buClr>
              <a:buSzPts val="2600"/>
              <a:buNone/>
              <a:defRPr>
                <a:solidFill>
                  <a:schemeClr val="lt1"/>
                </a:solidFill>
              </a:defRPr>
            </a:lvl5pPr>
            <a:lvl6pPr lvl="5" rtl="0">
              <a:spcBef>
                <a:spcPts val="0"/>
              </a:spcBef>
              <a:spcAft>
                <a:spcPts val="0"/>
              </a:spcAft>
              <a:buClr>
                <a:schemeClr val="lt1"/>
              </a:buClr>
              <a:buSzPts val="2600"/>
              <a:buNone/>
              <a:defRPr>
                <a:solidFill>
                  <a:schemeClr val="lt1"/>
                </a:solidFill>
              </a:defRPr>
            </a:lvl6pPr>
            <a:lvl7pPr lvl="6" rtl="0">
              <a:spcBef>
                <a:spcPts val="0"/>
              </a:spcBef>
              <a:spcAft>
                <a:spcPts val="0"/>
              </a:spcAft>
              <a:buClr>
                <a:schemeClr val="lt1"/>
              </a:buClr>
              <a:buSzPts val="2600"/>
              <a:buNone/>
              <a:defRPr>
                <a:solidFill>
                  <a:schemeClr val="lt1"/>
                </a:solidFill>
              </a:defRPr>
            </a:lvl7pPr>
            <a:lvl8pPr lvl="7" rtl="0">
              <a:spcBef>
                <a:spcPts val="0"/>
              </a:spcBef>
              <a:spcAft>
                <a:spcPts val="0"/>
              </a:spcAft>
              <a:buClr>
                <a:schemeClr val="lt1"/>
              </a:buClr>
              <a:buSzPts val="2600"/>
              <a:buNone/>
              <a:defRPr>
                <a:solidFill>
                  <a:schemeClr val="lt1"/>
                </a:solidFill>
              </a:defRPr>
            </a:lvl8pPr>
            <a:lvl9pPr lvl="8" rtl="0">
              <a:spcBef>
                <a:spcPts val="0"/>
              </a:spcBef>
              <a:spcAft>
                <a:spcPts val="0"/>
              </a:spcAft>
              <a:buClr>
                <a:schemeClr val="lt1"/>
              </a:buClr>
              <a:buSzPts val="2600"/>
              <a:buNone/>
              <a:defRPr>
                <a:solidFill>
                  <a:schemeClr val="lt1"/>
                </a:solidFill>
              </a:defRPr>
            </a:lvl9pPr>
          </a:lstStyle>
          <a:p>
            <a:endParaRPr/>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1">
  <p:cSld name="CUSTOM_21_1_1_1">
    <p:spTree>
      <p:nvGrpSpPr>
        <p:cNvPr id="1" name="Shape 142"/>
        <p:cNvGrpSpPr/>
        <p:nvPr/>
      </p:nvGrpSpPr>
      <p:grpSpPr>
        <a:xfrm>
          <a:off x="0" y="0"/>
          <a:ext cx="0" cy="0"/>
          <a:chOff x="0" y="0"/>
          <a:chExt cx="0" cy="0"/>
        </a:xfrm>
      </p:grpSpPr>
      <p:sp>
        <p:nvSpPr>
          <p:cNvPr id="143" name="Google Shape;143;p26"/>
          <p:cNvSpPr/>
          <p:nvPr/>
        </p:nvSpPr>
        <p:spPr>
          <a:xfrm>
            <a:off x="-56550" y="798450"/>
            <a:ext cx="9257100" cy="3546600"/>
          </a:xfrm>
          <a:prstGeom prst="rect">
            <a:avLst/>
          </a:prstGeom>
          <a:solidFill>
            <a:srgbClr val="1F37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2">
  <p:cSld name="CUSTOM_21_1_1_1_1">
    <p:spTree>
      <p:nvGrpSpPr>
        <p:cNvPr id="1" name="Shape 144"/>
        <p:cNvGrpSpPr/>
        <p:nvPr/>
      </p:nvGrpSpPr>
      <p:grpSpPr>
        <a:xfrm>
          <a:off x="0" y="0"/>
          <a:ext cx="0" cy="0"/>
          <a:chOff x="0" y="0"/>
          <a:chExt cx="0" cy="0"/>
        </a:xfrm>
      </p:grpSpPr>
      <p:sp>
        <p:nvSpPr>
          <p:cNvPr id="145" name="Google Shape;145;p27"/>
          <p:cNvSpPr/>
          <p:nvPr/>
        </p:nvSpPr>
        <p:spPr>
          <a:xfrm>
            <a:off x="4469325" y="-66750"/>
            <a:ext cx="4779900" cy="5277000"/>
          </a:xfrm>
          <a:prstGeom prst="rect">
            <a:avLst/>
          </a:prstGeom>
          <a:solidFill>
            <a:srgbClr val="1F37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no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830025" y="227975"/>
            <a:ext cx="7028400" cy="511500"/>
          </a:xfrm>
          <a:prstGeom prst="rect">
            <a:avLst/>
          </a:prstGeom>
          <a:noFill/>
          <a:ln>
            <a:noFill/>
          </a:ln>
        </p:spPr>
        <p:txBody>
          <a:bodyPr spcFirstLastPara="1" wrap="square" lIns="91425" tIns="91425" rIns="91425" bIns="91425" anchor="t" anchorCtr="0">
            <a:noAutofit/>
          </a:bodyPr>
          <a:lstStyle>
            <a:lvl1pPr lvl="0" algn="ctr">
              <a:spcBef>
                <a:spcPts val="0"/>
              </a:spcBef>
              <a:spcAft>
                <a:spcPts val="0"/>
              </a:spcAft>
              <a:buClr>
                <a:schemeClr val="dk1"/>
              </a:buClr>
              <a:buSzPts val="2600"/>
              <a:buFont typeface="Josefin Slab"/>
              <a:buNone/>
              <a:defRPr sz="2600">
                <a:solidFill>
                  <a:schemeClr val="dk1"/>
                </a:solidFill>
                <a:latin typeface="Josefin Slab"/>
                <a:ea typeface="Josefin Slab"/>
                <a:cs typeface="Josefin Slab"/>
                <a:sym typeface="Josefin Slab"/>
              </a:defRPr>
            </a:lvl1pPr>
            <a:lvl2pPr lvl="1" algn="ctr">
              <a:spcBef>
                <a:spcPts val="0"/>
              </a:spcBef>
              <a:spcAft>
                <a:spcPts val="0"/>
              </a:spcAft>
              <a:buClr>
                <a:schemeClr val="dk1"/>
              </a:buClr>
              <a:buSzPts val="2600"/>
              <a:buFont typeface="Josefin Slab"/>
              <a:buNone/>
              <a:defRPr sz="2600">
                <a:solidFill>
                  <a:schemeClr val="dk1"/>
                </a:solidFill>
                <a:latin typeface="Josefin Slab"/>
                <a:ea typeface="Josefin Slab"/>
                <a:cs typeface="Josefin Slab"/>
                <a:sym typeface="Josefin Slab"/>
              </a:defRPr>
            </a:lvl2pPr>
            <a:lvl3pPr lvl="2" algn="ctr">
              <a:spcBef>
                <a:spcPts val="0"/>
              </a:spcBef>
              <a:spcAft>
                <a:spcPts val="0"/>
              </a:spcAft>
              <a:buClr>
                <a:schemeClr val="dk1"/>
              </a:buClr>
              <a:buSzPts val="2600"/>
              <a:buFont typeface="Josefin Slab"/>
              <a:buNone/>
              <a:defRPr sz="2600">
                <a:solidFill>
                  <a:schemeClr val="dk1"/>
                </a:solidFill>
                <a:latin typeface="Josefin Slab"/>
                <a:ea typeface="Josefin Slab"/>
                <a:cs typeface="Josefin Slab"/>
                <a:sym typeface="Josefin Slab"/>
              </a:defRPr>
            </a:lvl3pPr>
            <a:lvl4pPr lvl="3" algn="ctr">
              <a:spcBef>
                <a:spcPts val="0"/>
              </a:spcBef>
              <a:spcAft>
                <a:spcPts val="0"/>
              </a:spcAft>
              <a:buClr>
                <a:schemeClr val="dk1"/>
              </a:buClr>
              <a:buSzPts val="2600"/>
              <a:buFont typeface="Josefin Slab"/>
              <a:buNone/>
              <a:defRPr sz="2600">
                <a:solidFill>
                  <a:schemeClr val="dk1"/>
                </a:solidFill>
                <a:latin typeface="Josefin Slab"/>
                <a:ea typeface="Josefin Slab"/>
                <a:cs typeface="Josefin Slab"/>
                <a:sym typeface="Josefin Slab"/>
              </a:defRPr>
            </a:lvl4pPr>
            <a:lvl5pPr lvl="4" algn="ctr">
              <a:spcBef>
                <a:spcPts val="0"/>
              </a:spcBef>
              <a:spcAft>
                <a:spcPts val="0"/>
              </a:spcAft>
              <a:buClr>
                <a:schemeClr val="dk1"/>
              </a:buClr>
              <a:buSzPts val="2600"/>
              <a:buFont typeface="Josefin Slab"/>
              <a:buNone/>
              <a:defRPr sz="2600">
                <a:solidFill>
                  <a:schemeClr val="dk1"/>
                </a:solidFill>
                <a:latin typeface="Josefin Slab"/>
                <a:ea typeface="Josefin Slab"/>
                <a:cs typeface="Josefin Slab"/>
                <a:sym typeface="Josefin Slab"/>
              </a:defRPr>
            </a:lvl5pPr>
            <a:lvl6pPr lvl="5" algn="ctr">
              <a:spcBef>
                <a:spcPts val="0"/>
              </a:spcBef>
              <a:spcAft>
                <a:spcPts val="0"/>
              </a:spcAft>
              <a:buClr>
                <a:schemeClr val="dk1"/>
              </a:buClr>
              <a:buSzPts val="2600"/>
              <a:buFont typeface="Josefin Slab"/>
              <a:buNone/>
              <a:defRPr sz="2600">
                <a:solidFill>
                  <a:schemeClr val="dk1"/>
                </a:solidFill>
                <a:latin typeface="Josefin Slab"/>
                <a:ea typeface="Josefin Slab"/>
                <a:cs typeface="Josefin Slab"/>
                <a:sym typeface="Josefin Slab"/>
              </a:defRPr>
            </a:lvl6pPr>
            <a:lvl7pPr lvl="6" algn="ctr">
              <a:spcBef>
                <a:spcPts val="0"/>
              </a:spcBef>
              <a:spcAft>
                <a:spcPts val="0"/>
              </a:spcAft>
              <a:buClr>
                <a:schemeClr val="dk1"/>
              </a:buClr>
              <a:buSzPts val="2600"/>
              <a:buFont typeface="Josefin Slab"/>
              <a:buNone/>
              <a:defRPr sz="2600">
                <a:solidFill>
                  <a:schemeClr val="dk1"/>
                </a:solidFill>
                <a:latin typeface="Josefin Slab"/>
                <a:ea typeface="Josefin Slab"/>
                <a:cs typeface="Josefin Slab"/>
                <a:sym typeface="Josefin Slab"/>
              </a:defRPr>
            </a:lvl7pPr>
            <a:lvl8pPr lvl="7" algn="ctr">
              <a:spcBef>
                <a:spcPts val="0"/>
              </a:spcBef>
              <a:spcAft>
                <a:spcPts val="0"/>
              </a:spcAft>
              <a:buClr>
                <a:schemeClr val="dk1"/>
              </a:buClr>
              <a:buSzPts val="2600"/>
              <a:buFont typeface="Josefin Slab"/>
              <a:buNone/>
              <a:defRPr sz="2600">
                <a:solidFill>
                  <a:schemeClr val="dk1"/>
                </a:solidFill>
                <a:latin typeface="Josefin Slab"/>
                <a:ea typeface="Josefin Slab"/>
                <a:cs typeface="Josefin Slab"/>
                <a:sym typeface="Josefin Slab"/>
              </a:defRPr>
            </a:lvl8pPr>
            <a:lvl9pPr lvl="8" algn="ctr">
              <a:spcBef>
                <a:spcPts val="0"/>
              </a:spcBef>
              <a:spcAft>
                <a:spcPts val="0"/>
              </a:spcAft>
              <a:buClr>
                <a:schemeClr val="dk1"/>
              </a:buClr>
              <a:buSzPts val="2600"/>
              <a:buFont typeface="Josefin Slab"/>
              <a:buNone/>
              <a:defRPr sz="2600">
                <a:solidFill>
                  <a:schemeClr val="dk1"/>
                </a:solidFill>
                <a:latin typeface="Josefin Slab"/>
                <a:ea typeface="Josefin Slab"/>
                <a:cs typeface="Josefin Slab"/>
                <a:sym typeface="Josefin Slab"/>
              </a:defRPr>
            </a:lvl9pPr>
          </a:lstStyle>
          <a:p>
            <a:endParaRPr/>
          </a:p>
        </p:txBody>
      </p:sp>
      <p:sp>
        <p:nvSpPr>
          <p:cNvPr id="7" name="Google Shape;7;p1"/>
          <p:cNvSpPr txBox="1">
            <a:spLocks noGrp="1"/>
          </p:cNvSpPr>
          <p:nvPr>
            <p:ph type="body" idx="1"/>
          </p:nvPr>
        </p:nvSpPr>
        <p:spPr>
          <a:xfrm>
            <a:off x="830025" y="1866700"/>
            <a:ext cx="4433100" cy="17619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Clr>
                <a:schemeClr val="dk1"/>
              </a:buClr>
              <a:buSzPts val="1400"/>
              <a:buFont typeface="Josefin Sans Thin"/>
              <a:buChar char="●"/>
              <a:defRPr>
                <a:solidFill>
                  <a:schemeClr val="dk1"/>
                </a:solidFill>
                <a:latin typeface="Josefin Sans Thin"/>
                <a:ea typeface="Josefin Sans Thin"/>
                <a:cs typeface="Josefin Sans Thin"/>
                <a:sym typeface="Josefin Sans Thin"/>
              </a:defRPr>
            </a:lvl1pPr>
            <a:lvl2pPr marL="914400" lvl="1" indent="-317500">
              <a:spcBef>
                <a:spcPts val="0"/>
              </a:spcBef>
              <a:spcAft>
                <a:spcPts val="0"/>
              </a:spcAft>
              <a:buClr>
                <a:schemeClr val="dk1"/>
              </a:buClr>
              <a:buSzPts val="1400"/>
              <a:buFont typeface="Josefin Sans Thin"/>
              <a:buChar char="○"/>
              <a:defRPr>
                <a:solidFill>
                  <a:schemeClr val="dk1"/>
                </a:solidFill>
                <a:latin typeface="Josefin Sans Thin"/>
                <a:ea typeface="Josefin Sans Thin"/>
                <a:cs typeface="Josefin Sans Thin"/>
                <a:sym typeface="Josefin Sans Thin"/>
              </a:defRPr>
            </a:lvl2pPr>
            <a:lvl3pPr marL="1371600" lvl="2" indent="-317500">
              <a:spcBef>
                <a:spcPts val="0"/>
              </a:spcBef>
              <a:spcAft>
                <a:spcPts val="0"/>
              </a:spcAft>
              <a:buClr>
                <a:schemeClr val="dk1"/>
              </a:buClr>
              <a:buSzPts val="1400"/>
              <a:buFont typeface="Josefin Sans Thin"/>
              <a:buChar char="■"/>
              <a:defRPr>
                <a:solidFill>
                  <a:schemeClr val="dk1"/>
                </a:solidFill>
                <a:latin typeface="Josefin Sans Thin"/>
                <a:ea typeface="Josefin Sans Thin"/>
                <a:cs typeface="Josefin Sans Thin"/>
                <a:sym typeface="Josefin Sans Thin"/>
              </a:defRPr>
            </a:lvl3pPr>
            <a:lvl4pPr marL="1828800" lvl="3" indent="-317500">
              <a:spcBef>
                <a:spcPts val="0"/>
              </a:spcBef>
              <a:spcAft>
                <a:spcPts val="0"/>
              </a:spcAft>
              <a:buClr>
                <a:schemeClr val="dk1"/>
              </a:buClr>
              <a:buSzPts val="1400"/>
              <a:buFont typeface="Josefin Sans Thin"/>
              <a:buChar char="●"/>
              <a:defRPr>
                <a:solidFill>
                  <a:schemeClr val="dk1"/>
                </a:solidFill>
                <a:latin typeface="Josefin Sans Thin"/>
                <a:ea typeface="Josefin Sans Thin"/>
                <a:cs typeface="Josefin Sans Thin"/>
                <a:sym typeface="Josefin Sans Thin"/>
              </a:defRPr>
            </a:lvl4pPr>
            <a:lvl5pPr marL="2286000" lvl="4" indent="-317500">
              <a:spcBef>
                <a:spcPts val="0"/>
              </a:spcBef>
              <a:spcAft>
                <a:spcPts val="0"/>
              </a:spcAft>
              <a:buClr>
                <a:schemeClr val="dk1"/>
              </a:buClr>
              <a:buSzPts val="1400"/>
              <a:buFont typeface="Josefin Sans Thin"/>
              <a:buChar char="○"/>
              <a:defRPr>
                <a:solidFill>
                  <a:schemeClr val="dk1"/>
                </a:solidFill>
                <a:latin typeface="Josefin Sans Thin"/>
                <a:ea typeface="Josefin Sans Thin"/>
                <a:cs typeface="Josefin Sans Thin"/>
                <a:sym typeface="Josefin Sans Thin"/>
              </a:defRPr>
            </a:lvl5pPr>
            <a:lvl6pPr marL="2743200" lvl="5" indent="-317500">
              <a:spcBef>
                <a:spcPts val="0"/>
              </a:spcBef>
              <a:spcAft>
                <a:spcPts val="0"/>
              </a:spcAft>
              <a:buClr>
                <a:schemeClr val="dk1"/>
              </a:buClr>
              <a:buSzPts val="1400"/>
              <a:buFont typeface="Josefin Sans Thin"/>
              <a:buChar char="■"/>
              <a:defRPr>
                <a:solidFill>
                  <a:schemeClr val="dk1"/>
                </a:solidFill>
                <a:latin typeface="Josefin Sans Thin"/>
                <a:ea typeface="Josefin Sans Thin"/>
                <a:cs typeface="Josefin Sans Thin"/>
                <a:sym typeface="Josefin Sans Thin"/>
              </a:defRPr>
            </a:lvl6pPr>
            <a:lvl7pPr marL="3200400" lvl="6" indent="-317500">
              <a:spcBef>
                <a:spcPts val="0"/>
              </a:spcBef>
              <a:spcAft>
                <a:spcPts val="0"/>
              </a:spcAft>
              <a:buClr>
                <a:schemeClr val="dk1"/>
              </a:buClr>
              <a:buSzPts val="1400"/>
              <a:buFont typeface="Josefin Sans Thin"/>
              <a:buChar char="●"/>
              <a:defRPr>
                <a:solidFill>
                  <a:schemeClr val="dk1"/>
                </a:solidFill>
                <a:latin typeface="Josefin Sans Thin"/>
                <a:ea typeface="Josefin Sans Thin"/>
                <a:cs typeface="Josefin Sans Thin"/>
                <a:sym typeface="Josefin Sans Thin"/>
              </a:defRPr>
            </a:lvl7pPr>
            <a:lvl8pPr marL="3657600" lvl="7" indent="-317500">
              <a:spcBef>
                <a:spcPts val="0"/>
              </a:spcBef>
              <a:spcAft>
                <a:spcPts val="0"/>
              </a:spcAft>
              <a:buClr>
                <a:schemeClr val="dk1"/>
              </a:buClr>
              <a:buSzPts val="1400"/>
              <a:buFont typeface="Josefin Sans Thin"/>
              <a:buChar char="○"/>
              <a:defRPr>
                <a:solidFill>
                  <a:schemeClr val="dk1"/>
                </a:solidFill>
                <a:latin typeface="Josefin Sans Thin"/>
                <a:ea typeface="Josefin Sans Thin"/>
                <a:cs typeface="Josefin Sans Thin"/>
                <a:sym typeface="Josefin Sans Thin"/>
              </a:defRPr>
            </a:lvl8pPr>
            <a:lvl9pPr marL="4114800" lvl="8" indent="-317500">
              <a:spcBef>
                <a:spcPts val="0"/>
              </a:spcBef>
              <a:spcAft>
                <a:spcPts val="0"/>
              </a:spcAft>
              <a:buClr>
                <a:schemeClr val="dk1"/>
              </a:buClr>
              <a:buSzPts val="1400"/>
              <a:buFont typeface="Josefin Sans Thin"/>
              <a:buChar char="■"/>
              <a:defRPr>
                <a:solidFill>
                  <a:schemeClr val="dk1"/>
                </a:solidFill>
                <a:latin typeface="Josefin Sans Thin"/>
                <a:ea typeface="Josefin Sans Thin"/>
                <a:cs typeface="Josefin Sans Thin"/>
                <a:sym typeface="Josefin Sans Thin"/>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4" r:id="rId2"/>
    <p:sldLayoutId id="2147483655" r:id="rId3"/>
    <p:sldLayoutId id="2147483658" r:id="rId4"/>
    <p:sldLayoutId id="2147483659" r:id="rId5"/>
    <p:sldLayoutId id="2147483660" r:id="rId6"/>
    <p:sldLayoutId id="2147483666" r:id="rId7"/>
    <p:sldLayoutId id="2147483672" r:id="rId8"/>
    <p:sldLayoutId id="2147483673" r:id="rId9"/>
    <p:sldLayoutId id="2147483677" r:id="rId10"/>
  </p:sldLayoutIdLst>
  <p:timing>
    <p:tnLst>
      <p:par>
        <p:cTn id="1" dur="indefinite" restart="never" nodeType="tmRoot"/>
      </p:par>
    </p:tnLst>
  </p:timing>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5.xml"/><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5.xml"/><Relationship Id="rId5" Type="http://schemas.openxmlformats.org/officeDocument/2006/relationships/image" Target="../media/image10.png"/><Relationship Id="rId4" Type="http://schemas.microsoft.com/office/2007/relationships/hdphoto" Target="../media/hdphoto2.wdp"/></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hyperlink" Target="https://www.energy.gov/eere/ssl/2015-us-lighting-market-characterization" TargetMode="External"/><Relationship Id="rId2" Type="http://schemas.openxmlformats.org/officeDocument/2006/relationships/notesSlide" Target="../notesSlides/notesSlide3.xml"/><Relationship Id="rId1" Type="http://schemas.openxmlformats.org/officeDocument/2006/relationships/slideLayout" Target="../slideLayouts/slideLayout5.xml"/><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F3754"/>
        </a:solidFill>
        <a:effectLst/>
      </p:bgPr>
    </p:bg>
    <p:spTree>
      <p:nvGrpSpPr>
        <p:cNvPr id="1" name="Shape 153"/>
        <p:cNvGrpSpPr/>
        <p:nvPr/>
      </p:nvGrpSpPr>
      <p:grpSpPr>
        <a:xfrm>
          <a:off x="0" y="0"/>
          <a:ext cx="0" cy="0"/>
          <a:chOff x="0" y="0"/>
          <a:chExt cx="0" cy="0"/>
        </a:xfrm>
      </p:grpSpPr>
      <p:sp>
        <p:nvSpPr>
          <p:cNvPr id="156" name="Google Shape;156;p30"/>
          <p:cNvSpPr txBox="1">
            <a:spLocks noGrp="1"/>
          </p:cNvSpPr>
          <p:nvPr>
            <p:ph type="subTitle" idx="1"/>
          </p:nvPr>
        </p:nvSpPr>
        <p:spPr>
          <a:xfrm>
            <a:off x="284507" y="2795105"/>
            <a:ext cx="5172073" cy="83908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dirty="0" smtClean="0">
                <a:solidFill>
                  <a:schemeClr val="tx2"/>
                </a:solidFill>
                <a:latin typeface="Josefin Slab Thin" panose="020B0604020202020204" charset="0"/>
              </a:rPr>
              <a:t>The Department of Energy’s </a:t>
            </a:r>
          </a:p>
          <a:p>
            <a:pPr marL="0" lvl="0" indent="0" algn="ctr" rtl="0">
              <a:spcBef>
                <a:spcPts val="0"/>
              </a:spcBef>
              <a:spcAft>
                <a:spcPts val="0"/>
              </a:spcAft>
              <a:buNone/>
            </a:pPr>
            <a:r>
              <a:rPr lang="en" sz="2000" i="1" dirty="0" smtClean="0">
                <a:solidFill>
                  <a:schemeClr val="tx2"/>
                </a:solidFill>
                <a:latin typeface="Josefin Slab Thin" panose="020B0604020202020204" charset="0"/>
              </a:rPr>
              <a:t>Lighting Market Characterization Report</a:t>
            </a:r>
            <a:endParaRPr sz="2000" i="1" dirty="0">
              <a:solidFill>
                <a:schemeClr val="tx2"/>
              </a:solidFill>
              <a:latin typeface="Josefin Slab Thin" panose="020B0604020202020204" charset="0"/>
            </a:endParaRPr>
          </a:p>
        </p:txBody>
      </p:sp>
      <p:cxnSp>
        <p:nvCxnSpPr>
          <p:cNvPr id="158" name="Google Shape;158;p30"/>
          <p:cNvCxnSpPr/>
          <p:nvPr/>
        </p:nvCxnSpPr>
        <p:spPr>
          <a:xfrm>
            <a:off x="1764783" y="2576862"/>
            <a:ext cx="2298786" cy="0"/>
          </a:xfrm>
          <a:prstGeom prst="straightConnector1">
            <a:avLst/>
          </a:prstGeom>
          <a:noFill/>
          <a:ln w="9525" cap="flat" cmpd="sng">
            <a:solidFill>
              <a:schemeClr val="lt1"/>
            </a:solidFill>
            <a:prstDash val="solid"/>
            <a:round/>
            <a:headEnd type="none" w="med" len="med"/>
            <a:tailEnd type="none" w="med" len="med"/>
          </a:ln>
        </p:spPr>
      </p:cxnSp>
      <p:sp>
        <p:nvSpPr>
          <p:cNvPr id="157" name="Google Shape;157;p30"/>
          <p:cNvSpPr txBox="1">
            <a:spLocks noGrp="1"/>
          </p:cNvSpPr>
          <p:nvPr>
            <p:ph type="title"/>
          </p:nvPr>
        </p:nvSpPr>
        <p:spPr>
          <a:xfrm>
            <a:off x="348422" y="1129441"/>
            <a:ext cx="5172073" cy="1338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600" dirty="0" smtClean="0">
                <a:solidFill>
                  <a:schemeClr val="tx2"/>
                </a:solidFill>
              </a:rPr>
              <a:t>Applying the </a:t>
            </a:r>
            <a:br>
              <a:rPr lang="en" sz="3600" dirty="0" smtClean="0">
                <a:solidFill>
                  <a:schemeClr val="tx2"/>
                </a:solidFill>
              </a:rPr>
            </a:br>
            <a:r>
              <a:rPr lang="en" sz="3600" dirty="0" smtClean="0">
                <a:solidFill>
                  <a:schemeClr val="tx2"/>
                </a:solidFill>
              </a:rPr>
              <a:t>Problem Solving Platform</a:t>
            </a:r>
            <a:endParaRPr sz="3600" dirty="0">
              <a:solidFill>
                <a:schemeClr val="tx2"/>
              </a:solidFill>
            </a:endParaRPr>
          </a:p>
        </p:txBody>
      </p:sp>
      <p:pic>
        <p:nvPicPr>
          <p:cNvPr id="13" name="Picture 12"/>
          <p:cNvPicPr>
            <a:picLocks noChangeAspect="1"/>
          </p:cNvPicPr>
          <p:nvPr/>
        </p:nvPicPr>
        <p:blipFill rotWithShape="1">
          <a:blip r:embed="rId3">
            <a:extLst>
              <a:ext uri="{28A0092B-C50C-407E-A947-70E740481C1C}">
                <a14:useLocalDpi xmlns:a14="http://schemas.microsoft.com/office/drawing/2010/main" val="0"/>
              </a:ext>
            </a:extLst>
          </a:blip>
          <a:srcRect l="14342" r="17430"/>
          <a:stretch/>
        </p:blipFill>
        <p:spPr>
          <a:xfrm>
            <a:off x="5648325" y="-1"/>
            <a:ext cx="3495676" cy="5143501"/>
          </a:xfrm>
          <a:prstGeom prst="rect">
            <a:avLst/>
          </a:prstGeom>
        </p:spPr>
      </p:pic>
      <p:pic>
        <p:nvPicPr>
          <p:cNvPr id="5" name="Picture 4"/>
          <p:cNvPicPr>
            <a:picLocks noChangeAspect="1"/>
          </p:cNvPicPr>
          <p:nvPr/>
        </p:nvPicPr>
        <p:blipFill>
          <a:blip r:embed="rId4">
            <a:extLst>
              <a:ext uri="{BEBA8EAE-BF5A-486C-A8C5-ECC9F3942E4B}">
                <a14:imgProps xmlns:a14="http://schemas.microsoft.com/office/drawing/2010/main">
                  <a14:imgLayer r:embed="rId5">
                    <a14:imgEffect>
                      <a14:artisticBlur radius="5"/>
                    </a14:imgEffect>
                  </a14:imgLayer>
                </a14:imgProps>
              </a:ext>
              <a:ext uri="{28A0092B-C50C-407E-A947-70E740481C1C}">
                <a14:useLocalDpi xmlns:a14="http://schemas.microsoft.com/office/drawing/2010/main" val="0"/>
              </a:ext>
            </a:extLst>
          </a:blip>
          <a:stretch>
            <a:fillRect/>
          </a:stretch>
        </p:blipFill>
        <p:spPr>
          <a:xfrm>
            <a:off x="5520495" y="4127"/>
            <a:ext cx="262151" cy="5139373"/>
          </a:xfrm>
          <a:prstGeom prst="rect">
            <a:avLst/>
          </a:prstGeom>
        </p:spPr>
      </p:pic>
      <p:pic>
        <p:nvPicPr>
          <p:cNvPr id="15" name="Picture 14"/>
          <p:cNvPicPr>
            <a:picLocks noChangeAspect="1"/>
          </p:cNvPicPr>
          <p:nvPr/>
        </p:nvPicPr>
        <p:blipFill>
          <a:blip r:embed="rId4">
            <a:extLst>
              <a:ext uri="{BEBA8EAE-BF5A-486C-A8C5-ECC9F3942E4B}">
                <a14:imgProps xmlns:a14="http://schemas.microsoft.com/office/drawing/2010/main">
                  <a14:imgLayer r:embed="rId5">
                    <a14:imgEffect>
                      <a14:artisticBlur radius="5"/>
                    </a14:imgEffect>
                  </a14:imgLayer>
                </a14:imgProps>
              </a:ext>
              <a:ext uri="{28A0092B-C50C-407E-A947-70E740481C1C}">
                <a14:useLocalDpi xmlns:a14="http://schemas.microsoft.com/office/drawing/2010/main" val="0"/>
              </a:ext>
            </a:extLst>
          </a:blip>
          <a:stretch>
            <a:fillRect/>
          </a:stretch>
        </p:blipFill>
        <p:spPr>
          <a:xfrm>
            <a:off x="5453335" y="4127"/>
            <a:ext cx="262151" cy="5139373"/>
          </a:xfrm>
          <a:prstGeom prst="rect">
            <a:avLst/>
          </a:prstGeom>
        </p:spPr>
      </p:pic>
    </p:spTree>
    <p:extLst>
      <p:ext uri="{BB962C8B-B14F-4D97-AF65-F5344CB8AC3E}">
        <p14:creationId xmlns:p14="http://schemas.microsoft.com/office/powerpoint/2010/main" val="11207259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82" name="Google Shape;182;p32"/>
          <p:cNvSpPr txBox="1">
            <a:spLocks noGrp="1"/>
          </p:cNvSpPr>
          <p:nvPr>
            <p:ph type="title" idx="15"/>
          </p:nvPr>
        </p:nvSpPr>
        <p:spPr>
          <a:xfrm>
            <a:off x="0" y="0"/>
            <a:ext cx="9143999" cy="790574"/>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sz="3200" dirty="0" smtClean="0"/>
              <a:t>     Results: Energy Consumption</a:t>
            </a:r>
            <a:endParaRPr sz="3200" dirty="0"/>
          </a:p>
        </p:txBody>
      </p:sp>
      <p:cxnSp>
        <p:nvCxnSpPr>
          <p:cNvPr id="3" name="Straight Connector 2"/>
          <p:cNvCxnSpPr/>
          <p:nvPr/>
        </p:nvCxnSpPr>
        <p:spPr>
          <a:xfrm flipH="1">
            <a:off x="1" y="793748"/>
            <a:ext cx="914399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graphicFrame>
        <p:nvGraphicFramePr>
          <p:cNvPr id="20" name="Chart 19"/>
          <p:cNvGraphicFramePr>
            <a:graphicFrameLocks/>
          </p:cNvGraphicFramePr>
          <p:nvPr>
            <p:extLst>
              <p:ext uri="{D42A27DB-BD31-4B8C-83A1-F6EECF244321}">
                <p14:modId xmlns:p14="http://schemas.microsoft.com/office/powerpoint/2010/main" val="1990163745"/>
              </p:ext>
            </p:extLst>
          </p:nvPr>
        </p:nvGraphicFramePr>
        <p:xfrm>
          <a:off x="324465" y="746272"/>
          <a:ext cx="8159135" cy="4215548"/>
        </p:xfrm>
        <a:graphic>
          <a:graphicData uri="http://schemas.openxmlformats.org/drawingml/2006/chart">
            <c:chart xmlns:c="http://schemas.openxmlformats.org/drawingml/2006/chart" xmlns:r="http://schemas.openxmlformats.org/officeDocument/2006/relationships" r:id="rId3"/>
          </a:graphicData>
        </a:graphic>
      </p:graphicFrame>
      <p:sp>
        <p:nvSpPr>
          <p:cNvPr id="6" name="Rectangle 5"/>
          <p:cNvSpPr/>
          <p:nvPr/>
        </p:nvSpPr>
        <p:spPr>
          <a:xfrm>
            <a:off x="0" y="5076824"/>
            <a:ext cx="9144000" cy="66675"/>
          </a:xfrm>
          <a:prstGeom prst="rect">
            <a:avLst/>
          </a:prstGeom>
          <a:solidFill>
            <a:srgbClr val="541F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2781394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82" name="Google Shape;182;p32"/>
          <p:cNvSpPr txBox="1">
            <a:spLocks noGrp="1"/>
          </p:cNvSpPr>
          <p:nvPr>
            <p:ph type="title" idx="15"/>
          </p:nvPr>
        </p:nvSpPr>
        <p:spPr>
          <a:xfrm>
            <a:off x="0" y="0"/>
            <a:ext cx="9143999" cy="790574"/>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sz="3200" dirty="0" smtClean="0"/>
              <a:t>     Validating Results</a:t>
            </a:r>
            <a:endParaRPr sz="3200" dirty="0"/>
          </a:p>
        </p:txBody>
      </p:sp>
      <p:cxnSp>
        <p:nvCxnSpPr>
          <p:cNvPr id="3" name="Straight Connector 2"/>
          <p:cNvCxnSpPr/>
          <p:nvPr/>
        </p:nvCxnSpPr>
        <p:spPr>
          <a:xfrm flipH="1">
            <a:off x="1" y="793748"/>
            <a:ext cx="914399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sp>
        <p:nvSpPr>
          <p:cNvPr id="8" name="Subtitle 1"/>
          <p:cNvSpPr>
            <a:spLocks noGrp="1"/>
          </p:cNvSpPr>
          <p:nvPr/>
        </p:nvSpPr>
        <p:spPr>
          <a:xfrm>
            <a:off x="548416" y="790574"/>
            <a:ext cx="8306473" cy="267253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Roboto"/>
              <a:buNone/>
              <a:defRPr sz="1400" b="0" i="0" u="none" strike="noStrike" cap="none">
                <a:solidFill>
                  <a:schemeClr val="lt1"/>
                </a:solidFill>
                <a:latin typeface="Josefin Sans Thin"/>
                <a:ea typeface="Josefin Sans Thin"/>
                <a:cs typeface="Josefin Sans Thin"/>
                <a:sym typeface="Josefin Sans Thin"/>
              </a:defRPr>
            </a:lvl1pPr>
            <a:lvl2pPr marL="914400" marR="0" lvl="1" indent="-317500" algn="l" rtl="0">
              <a:lnSpc>
                <a:spcPct val="100000"/>
              </a:lnSpc>
              <a:spcBef>
                <a:spcPts val="0"/>
              </a:spcBef>
              <a:spcAft>
                <a:spcPts val="0"/>
              </a:spcAft>
              <a:buClr>
                <a:schemeClr val="dk1"/>
              </a:buClr>
              <a:buSzPts val="2200"/>
              <a:buFont typeface="Roboto"/>
              <a:buNone/>
              <a:defRPr sz="1400" b="0" i="0" u="none" strike="noStrike" cap="none">
                <a:solidFill>
                  <a:schemeClr val="dk1"/>
                </a:solidFill>
                <a:latin typeface="Roboto"/>
                <a:ea typeface="Roboto"/>
                <a:cs typeface="Roboto"/>
                <a:sym typeface="Roboto"/>
              </a:defRPr>
            </a:lvl2pPr>
            <a:lvl3pPr marL="1371600" marR="0" lvl="2" indent="-317500" algn="l" rtl="0">
              <a:lnSpc>
                <a:spcPct val="100000"/>
              </a:lnSpc>
              <a:spcBef>
                <a:spcPts val="0"/>
              </a:spcBef>
              <a:spcAft>
                <a:spcPts val="0"/>
              </a:spcAft>
              <a:buClr>
                <a:schemeClr val="dk1"/>
              </a:buClr>
              <a:buSzPts val="2200"/>
              <a:buFont typeface="Roboto"/>
              <a:buNone/>
              <a:defRPr sz="1400" b="0" i="0" u="none" strike="noStrike" cap="none">
                <a:solidFill>
                  <a:schemeClr val="dk1"/>
                </a:solidFill>
                <a:latin typeface="Roboto"/>
                <a:ea typeface="Roboto"/>
                <a:cs typeface="Roboto"/>
                <a:sym typeface="Roboto"/>
              </a:defRPr>
            </a:lvl3pPr>
            <a:lvl4pPr marL="1828800" marR="0" lvl="3" indent="-317500" algn="l" rtl="0">
              <a:lnSpc>
                <a:spcPct val="100000"/>
              </a:lnSpc>
              <a:spcBef>
                <a:spcPts val="0"/>
              </a:spcBef>
              <a:spcAft>
                <a:spcPts val="0"/>
              </a:spcAft>
              <a:buClr>
                <a:schemeClr val="dk1"/>
              </a:buClr>
              <a:buSzPts val="2200"/>
              <a:buFont typeface="Roboto"/>
              <a:buNone/>
              <a:defRPr sz="1400" b="0" i="0" u="none" strike="noStrike" cap="none">
                <a:solidFill>
                  <a:schemeClr val="dk1"/>
                </a:solidFill>
                <a:latin typeface="Roboto"/>
                <a:ea typeface="Roboto"/>
                <a:cs typeface="Roboto"/>
                <a:sym typeface="Roboto"/>
              </a:defRPr>
            </a:lvl4pPr>
            <a:lvl5pPr marL="2286000" marR="0" lvl="4" indent="-317500" algn="l" rtl="0">
              <a:lnSpc>
                <a:spcPct val="100000"/>
              </a:lnSpc>
              <a:spcBef>
                <a:spcPts val="0"/>
              </a:spcBef>
              <a:spcAft>
                <a:spcPts val="0"/>
              </a:spcAft>
              <a:buClr>
                <a:schemeClr val="dk1"/>
              </a:buClr>
              <a:buSzPts val="2200"/>
              <a:buFont typeface="Roboto"/>
              <a:buNone/>
              <a:defRPr sz="1400" b="0" i="0" u="none" strike="noStrike" cap="none">
                <a:solidFill>
                  <a:schemeClr val="dk1"/>
                </a:solidFill>
                <a:latin typeface="Roboto"/>
                <a:ea typeface="Roboto"/>
                <a:cs typeface="Roboto"/>
                <a:sym typeface="Roboto"/>
              </a:defRPr>
            </a:lvl5pPr>
            <a:lvl6pPr marL="2743200" marR="0" lvl="5" indent="-317500" algn="l" rtl="0">
              <a:lnSpc>
                <a:spcPct val="100000"/>
              </a:lnSpc>
              <a:spcBef>
                <a:spcPts val="0"/>
              </a:spcBef>
              <a:spcAft>
                <a:spcPts val="0"/>
              </a:spcAft>
              <a:buClr>
                <a:schemeClr val="dk1"/>
              </a:buClr>
              <a:buSzPts val="2200"/>
              <a:buFont typeface="Roboto"/>
              <a:buNone/>
              <a:defRPr sz="1400" b="0" i="0" u="none" strike="noStrike" cap="none">
                <a:solidFill>
                  <a:schemeClr val="dk1"/>
                </a:solidFill>
                <a:latin typeface="Roboto"/>
                <a:ea typeface="Roboto"/>
                <a:cs typeface="Roboto"/>
                <a:sym typeface="Roboto"/>
              </a:defRPr>
            </a:lvl6pPr>
            <a:lvl7pPr marL="3200400" marR="0" lvl="6" indent="-317500" algn="l" rtl="0">
              <a:lnSpc>
                <a:spcPct val="100000"/>
              </a:lnSpc>
              <a:spcBef>
                <a:spcPts val="0"/>
              </a:spcBef>
              <a:spcAft>
                <a:spcPts val="0"/>
              </a:spcAft>
              <a:buClr>
                <a:schemeClr val="dk1"/>
              </a:buClr>
              <a:buSzPts val="2200"/>
              <a:buFont typeface="Roboto"/>
              <a:buNone/>
              <a:defRPr sz="1400" b="0" i="0" u="none" strike="noStrike" cap="none">
                <a:solidFill>
                  <a:schemeClr val="dk1"/>
                </a:solidFill>
                <a:latin typeface="Roboto"/>
                <a:ea typeface="Roboto"/>
                <a:cs typeface="Roboto"/>
                <a:sym typeface="Roboto"/>
              </a:defRPr>
            </a:lvl7pPr>
            <a:lvl8pPr marL="3657600" marR="0" lvl="7" indent="-317500" algn="l" rtl="0">
              <a:lnSpc>
                <a:spcPct val="100000"/>
              </a:lnSpc>
              <a:spcBef>
                <a:spcPts val="0"/>
              </a:spcBef>
              <a:spcAft>
                <a:spcPts val="0"/>
              </a:spcAft>
              <a:buClr>
                <a:schemeClr val="dk1"/>
              </a:buClr>
              <a:buSzPts val="2200"/>
              <a:buFont typeface="Roboto"/>
              <a:buNone/>
              <a:defRPr sz="1400" b="0" i="0" u="none" strike="noStrike" cap="none">
                <a:solidFill>
                  <a:schemeClr val="dk1"/>
                </a:solidFill>
                <a:latin typeface="Roboto"/>
                <a:ea typeface="Roboto"/>
                <a:cs typeface="Roboto"/>
                <a:sym typeface="Roboto"/>
              </a:defRPr>
            </a:lvl8pPr>
            <a:lvl9pPr marL="4114800" marR="0" lvl="8" indent="-317500" algn="l" rtl="0">
              <a:lnSpc>
                <a:spcPct val="100000"/>
              </a:lnSpc>
              <a:spcBef>
                <a:spcPts val="0"/>
              </a:spcBef>
              <a:spcAft>
                <a:spcPts val="0"/>
              </a:spcAft>
              <a:buClr>
                <a:schemeClr val="dk1"/>
              </a:buClr>
              <a:buSzPts val="2200"/>
              <a:buFont typeface="Roboto"/>
              <a:buNone/>
              <a:defRPr sz="1400" b="0" i="0" u="none" strike="noStrike" cap="none">
                <a:solidFill>
                  <a:schemeClr val="dk1"/>
                </a:solidFill>
                <a:latin typeface="Roboto"/>
                <a:ea typeface="Roboto"/>
                <a:cs typeface="Roboto"/>
                <a:sym typeface="Roboto"/>
              </a:defRPr>
            </a:lvl9pPr>
          </a:lstStyle>
          <a:p>
            <a:r>
              <a:rPr lang="en-US" sz="2400" dirty="0" smtClean="0">
                <a:solidFill>
                  <a:schemeClr val="tx2"/>
                </a:solidFill>
              </a:rPr>
              <a:t>Primary Methodologies:</a:t>
            </a:r>
          </a:p>
          <a:p>
            <a:endParaRPr lang="en-US" sz="600" dirty="0" smtClean="0">
              <a:solidFill>
                <a:schemeClr val="tx2"/>
              </a:solidFill>
            </a:endParaRPr>
          </a:p>
          <a:p>
            <a:pPr>
              <a:buClr>
                <a:schemeClr val="accent6"/>
              </a:buClr>
              <a:buFontTx/>
              <a:buChar char="-"/>
            </a:pPr>
            <a:r>
              <a:rPr lang="en-US" sz="1800" dirty="0" smtClean="0">
                <a:solidFill>
                  <a:schemeClr val="tx2"/>
                </a:solidFill>
              </a:rPr>
              <a:t>Extensive peer review of features and outputs</a:t>
            </a:r>
          </a:p>
          <a:p>
            <a:pPr>
              <a:buClr>
                <a:schemeClr val="accent6"/>
              </a:buClr>
              <a:buFontTx/>
              <a:buChar char="-"/>
            </a:pPr>
            <a:r>
              <a:rPr lang="en-US" sz="1800" dirty="0" smtClean="0">
                <a:solidFill>
                  <a:schemeClr val="tx2"/>
                </a:solidFill>
              </a:rPr>
              <a:t>Cross-validation between input datasets as possible</a:t>
            </a:r>
          </a:p>
          <a:p>
            <a:pPr>
              <a:buClr>
                <a:schemeClr val="accent6"/>
              </a:buClr>
              <a:buFontTx/>
              <a:buChar char="-"/>
            </a:pPr>
            <a:r>
              <a:rPr lang="en-US" sz="1800" dirty="0" smtClean="0">
                <a:solidFill>
                  <a:schemeClr val="tx2"/>
                </a:solidFill>
              </a:rPr>
              <a:t>Comparison with results of 2010 analysis</a:t>
            </a:r>
          </a:p>
          <a:p>
            <a:pPr>
              <a:buClr>
                <a:schemeClr val="accent6"/>
              </a:buClr>
              <a:buFontTx/>
              <a:buChar char="-"/>
            </a:pPr>
            <a:endParaRPr lang="en-US" sz="1600" dirty="0" smtClean="0">
              <a:solidFill>
                <a:schemeClr val="tx2"/>
              </a:solidFill>
            </a:endParaRPr>
          </a:p>
          <a:p>
            <a:pPr>
              <a:buClr>
                <a:schemeClr val="accent6"/>
              </a:buClr>
              <a:buFontTx/>
              <a:buChar char="-"/>
            </a:pPr>
            <a:endParaRPr lang="en-US" sz="1600" dirty="0">
              <a:solidFill>
                <a:schemeClr val="tx2"/>
              </a:solidFill>
            </a:endParaRPr>
          </a:p>
        </p:txBody>
      </p:sp>
      <p:pic>
        <p:nvPicPr>
          <p:cNvPr id="2" name="Picture 1"/>
          <p:cNvPicPr>
            <a:picLocks noChangeAspect="1"/>
          </p:cNvPicPr>
          <p:nvPr/>
        </p:nvPicPr>
        <p:blipFill>
          <a:blip r:embed="rId3"/>
          <a:stretch>
            <a:fillRect/>
          </a:stretch>
        </p:blipFill>
        <p:spPr>
          <a:xfrm>
            <a:off x="136525" y="2469044"/>
            <a:ext cx="4985517" cy="2527300"/>
          </a:xfrm>
          <a:prstGeom prst="rect">
            <a:avLst/>
          </a:prstGeom>
        </p:spPr>
      </p:pic>
      <p:sp>
        <p:nvSpPr>
          <p:cNvPr id="7" name="Rectangle 6"/>
          <p:cNvSpPr/>
          <p:nvPr/>
        </p:nvSpPr>
        <p:spPr>
          <a:xfrm>
            <a:off x="0" y="5076824"/>
            <a:ext cx="9144000" cy="66675"/>
          </a:xfrm>
          <a:prstGeom prst="rect">
            <a:avLst/>
          </a:prstGeom>
          <a:solidFill>
            <a:srgbClr val="541F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4" name="Table 13"/>
          <p:cNvGraphicFramePr>
            <a:graphicFrameLocks noGrp="1"/>
          </p:cNvGraphicFramePr>
          <p:nvPr>
            <p:extLst>
              <p:ext uri="{D42A27DB-BD31-4B8C-83A1-F6EECF244321}">
                <p14:modId xmlns:p14="http://schemas.microsoft.com/office/powerpoint/2010/main" val="2738924834"/>
              </p:ext>
            </p:extLst>
          </p:nvPr>
        </p:nvGraphicFramePr>
        <p:xfrm>
          <a:off x="6377940" y="1901210"/>
          <a:ext cx="2621504" cy="3095134"/>
        </p:xfrm>
        <a:graphic>
          <a:graphicData uri="http://schemas.openxmlformats.org/drawingml/2006/table">
            <a:tbl>
              <a:tblPr/>
              <a:tblGrid>
                <a:gridCol w="974441">
                  <a:extLst>
                    <a:ext uri="{9D8B030D-6E8A-4147-A177-3AD203B41FA5}">
                      <a16:colId xmlns:a16="http://schemas.microsoft.com/office/drawing/2014/main" val="3774535917"/>
                    </a:ext>
                  </a:extLst>
                </a:gridCol>
                <a:gridCol w="474283">
                  <a:extLst>
                    <a:ext uri="{9D8B030D-6E8A-4147-A177-3AD203B41FA5}">
                      <a16:colId xmlns:a16="http://schemas.microsoft.com/office/drawing/2014/main" val="2921394953"/>
                    </a:ext>
                  </a:extLst>
                </a:gridCol>
                <a:gridCol w="1172780">
                  <a:extLst>
                    <a:ext uri="{9D8B030D-6E8A-4147-A177-3AD203B41FA5}">
                      <a16:colId xmlns:a16="http://schemas.microsoft.com/office/drawing/2014/main" val="970341202"/>
                    </a:ext>
                  </a:extLst>
                </a:gridCol>
              </a:tblGrid>
              <a:tr h="239782">
                <a:tc>
                  <a:txBody>
                    <a:bodyPr/>
                    <a:lstStyle/>
                    <a:p>
                      <a:pPr algn="ctr" fontAlgn="ctr"/>
                      <a:r>
                        <a:rPr lang="en-US" sz="700" b="0" i="0" u="none" strike="noStrike" dirty="0">
                          <a:solidFill>
                            <a:schemeClr val="accent6"/>
                          </a:solidFill>
                          <a:effectLst/>
                          <a:latin typeface="+mj-lt"/>
                        </a:rPr>
                        <a:t>Source</a:t>
                      </a:r>
                    </a:p>
                  </a:txBody>
                  <a:tcPr marL="6891" marR="6891" marT="6891" marB="0" anchor="ctr">
                    <a:lnL w="12700" cap="flat" cmpd="sng" algn="ctr">
                      <a:solidFill>
                        <a:schemeClr val="accent6"/>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6350" cap="flat" cmpd="sng" algn="ctr">
                      <a:solidFill>
                        <a:srgbClr val="017A3E"/>
                      </a:solidFill>
                      <a:prstDash val="solid"/>
                      <a:round/>
                      <a:headEnd type="none" w="med" len="med"/>
                      <a:tailEnd type="none" w="med" len="med"/>
                    </a:lnB>
                    <a:solidFill>
                      <a:srgbClr val="017A3E"/>
                    </a:solidFill>
                  </a:tcPr>
                </a:tc>
                <a:tc>
                  <a:txBody>
                    <a:bodyPr/>
                    <a:lstStyle/>
                    <a:p>
                      <a:pPr algn="ctr" fontAlgn="ctr"/>
                      <a:r>
                        <a:rPr lang="en-US" sz="700" b="0" i="0" u="none" strike="noStrike">
                          <a:solidFill>
                            <a:schemeClr val="accent6"/>
                          </a:solidFill>
                          <a:effectLst/>
                          <a:latin typeface="+mj-lt"/>
                        </a:rPr>
                        <a:t>Model Year</a:t>
                      </a:r>
                    </a:p>
                  </a:txBody>
                  <a:tcPr marL="6891" marR="6891" marT="6891"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6350" cap="flat" cmpd="sng" algn="ctr">
                      <a:solidFill>
                        <a:srgbClr val="017A3E"/>
                      </a:solidFill>
                      <a:prstDash val="solid"/>
                      <a:round/>
                      <a:headEnd type="none" w="med" len="med"/>
                      <a:tailEnd type="none" w="med" len="med"/>
                    </a:lnB>
                    <a:solidFill>
                      <a:srgbClr val="017A3E"/>
                    </a:solidFill>
                  </a:tcPr>
                </a:tc>
                <a:tc>
                  <a:txBody>
                    <a:bodyPr/>
                    <a:lstStyle/>
                    <a:p>
                      <a:pPr algn="ctr" fontAlgn="b"/>
                      <a:r>
                        <a:rPr lang="en-US" sz="700" b="0" i="0" u="none" strike="noStrike" dirty="0">
                          <a:solidFill>
                            <a:schemeClr val="accent6"/>
                          </a:solidFill>
                          <a:effectLst/>
                          <a:latin typeface="+mj-lt"/>
                        </a:rPr>
                        <a:t>Annual Lighting Electricity Consumption (TWh/</a:t>
                      </a:r>
                      <a:r>
                        <a:rPr lang="en-US" sz="700" b="0" i="0" u="none" strike="noStrike" dirty="0" err="1">
                          <a:solidFill>
                            <a:schemeClr val="accent6"/>
                          </a:solidFill>
                          <a:effectLst/>
                          <a:latin typeface="+mj-lt"/>
                        </a:rPr>
                        <a:t>yr</a:t>
                      </a:r>
                      <a:r>
                        <a:rPr lang="en-US" sz="700" b="0" i="0" u="none" strike="noStrike" dirty="0">
                          <a:solidFill>
                            <a:schemeClr val="accent6"/>
                          </a:solidFill>
                          <a:effectLst/>
                          <a:latin typeface="+mj-lt"/>
                        </a:rPr>
                        <a:t>)</a:t>
                      </a:r>
                    </a:p>
                  </a:txBody>
                  <a:tcPr marL="6891" marR="6891" marT="6891" marB="0" anchor="b">
                    <a:lnL w="6350" cap="flat" cmpd="sng" algn="ctr">
                      <a:solidFill>
                        <a:srgbClr val="FFFFFF"/>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6350" cap="flat" cmpd="sng" algn="ctr">
                      <a:solidFill>
                        <a:srgbClr val="017A3E"/>
                      </a:solidFill>
                      <a:prstDash val="solid"/>
                      <a:round/>
                      <a:headEnd type="none" w="med" len="med"/>
                      <a:tailEnd type="none" w="med" len="med"/>
                    </a:lnB>
                    <a:solidFill>
                      <a:srgbClr val="017A3E"/>
                    </a:solidFill>
                  </a:tcPr>
                </a:tc>
                <a:extLst>
                  <a:ext uri="{0D108BD9-81ED-4DB2-BD59-A6C34878D82A}">
                    <a16:rowId xmlns:a16="http://schemas.microsoft.com/office/drawing/2014/main" val="2178022958"/>
                  </a:ext>
                </a:extLst>
              </a:tr>
              <a:tr h="118973">
                <a:tc>
                  <a:txBody>
                    <a:bodyPr/>
                    <a:lstStyle/>
                    <a:p>
                      <a:pPr algn="l" fontAlgn="ctr"/>
                      <a:r>
                        <a:rPr lang="en-US" sz="700" b="1" i="0" u="none" strike="noStrike" dirty="0">
                          <a:solidFill>
                            <a:srgbClr val="1F3754"/>
                          </a:solidFill>
                          <a:effectLst/>
                          <a:latin typeface="+mj-lt"/>
                        </a:rPr>
                        <a:t>Residential</a:t>
                      </a:r>
                    </a:p>
                  </a:txBody>
                  <a:tcPr marL="6891" marR="6891" marT="6891" marB="0" anchor="ctr">
                    <a:lnL w="12700" cap="flat" cmpd="sng" algn="ctr">
                      <a:solidFill>
                        <a:schemeClr val="accent6"/>
                      </a:solidFill>
                      <a:prstDash val="solid"/>
                      <a:round/>
                      <a:headEnd type="none" w="med" len="med"/>
                      <a:tailEnd type="none" w="med" len="med"/>
                    </a:lnL>
                    <a:lnR>
                      <a:noFill/>
                    </a:lnR>
                    <a:lnT w="6350" cap="flat" cmpd="sng" algn="ctr">
                      <a:solidFill>
                        <a:srgbClr val="017A3E"/>
                      </a:solidFill>
                      <a:prstDash val="solid"/>
                      <a:round/>
                      <a:headEnd type="none" w="med" len="med"/>
                      <a:tailEnd type="none" w="med" len="med"/>
                    </a:lnT>
                    <a:lnB w="6350" cap="flat" cmpd="sng" algn="ctr">
                      <a:solidFill>
                        <a:srgbClr val="017A3E"/>
                      </a:solidFill>
                      <a:prstDash val="solid"/>
                      <a:round/>
                      <a:headEnd type="none" w="med" len="med"/>
                      <a:tailEnd type="none" w="med" len="med"/>
                    </a:lnB>
                    <a:solidFill>
                      <a:srgbClr val="E1F1DA"/>
                    </a:solidFill>
                  </a:tcPr>
                </a:tc>
                <a:tc>
                  <a:txBody>
                    <a:bodyPr/>
                    <a:lstStyle/>
                    <a:p>
                      <a:pPr algn="ctr" fontAlgn="ctr"/>
                      <a:r>
                        <a:rPr lang="en-US" sz="700" b="1" i="0" u="none" strike="noStrike" dirty="0">
                          <a:solidFill>
                            <a:schemeClr val="accent6"/>
                          </a:solidFill>
                          <a:effectLst/>
                          <a:latin typeface="+mj-lt"/>
                        </a:rPr>
                        <a:t> </a:t>
                      </a:r>
                    </a:p>
                  </a:txBody>
                  <a:tcPr marL="6891" marR="6891" marT="6891" marB="0" anchor="ctr">
                    <a:lnL>
                      <a:noFill/>
                    </a:lnL>
                    <a:lnR>
                      <a:noFill/>
                    </a:lnR>
                    <a:lnT w="6350" cap="flat" cmpd="sng" algn="ctr">
                      <a:solidFill>
                        <a:srgbClr val="017A3E"/>
                      </a:solidFill>
                      <a:prstDash val="solid"/>
                      <a:round/>
                      <a:headEnd type="none" w="med" len="med"/>
                      <a:tailEnd type="none" w="med" len="med"/>
                    </a:lnT>
                    <a:lnB w="6350" cap="flat" cmpd="sng" algn="ctr">
                      <a:solidFill>
                        <a:srgbClr val="017A3E"/>
                      </a:solidFill>
                      <a:prstDash val="solid"/>
                      <a:round/>
                      <a:headEnd type="none" w="med" len="med"/>
                      <a:tailEnd type="none" w="med" len="med"/>
                    </a:lnB>
                    <a:solidFill>
                      <a:srgbClr val="E1F1DA"/>
                    </a:solidFill>
                  </a:tcPr>
                </a:tc>
                <a:tc>
                  <a:txBody>
                    <a:bodyPr/>
                    <a:lstStyle/>
                    <a:p>
                      <a:pPr algn="ctr" fontAlgn="ctr"/>
                      <a:r>
                        <a:rPr lang="en-US" sz="700" b="1" i="0" u="none" strike="noStrike" dirty="0">
                          <a:solidFill>
                            <a:schemeClr val="accent6"/>
                          </a:solidFill>
                          <a:effectLst/>
                          <a:latin typeface="+mj-lt"/>
                        </a:rPr>
                        <a:t> </a:t>
                      </a:r>
                    </a:p>
                  </a:txBody>
                  <a:tcPr marL="6891" marR="6891" marT="6891" marB="0" anchor="ctr">
                    <a:lnL>
                      <a:noFill/>
                    </a:lnL>
                    <a:lnR w="12700" cap="flat" cmpd="sng" algn="ctr">
                      <a:solidFill>
                        <a:schemeClr val="accent6"/>
                      </a:solidFill>
                      <a:prstDash val="solid"/>
                      <a:round/>
                      <a:headEnd type="none" w="med" len="med"/>
                      <a:tailEnd type="none" w="med" len="med"/>
                    </a:lnR>
                    <a:lnT w="6350" cap="flat" cmpd="sng" algn="ctr">
                      <a:solidFill>
                        <a:srgbClr val="017A3E"/>
                      </a:solidFill>
                      <a:prstDash val="solid"/>
                      <a:round/>
                      <a:headEnd type="none" w="med" len="med"/>
                      <a:tailEnd type="none" w="med" len="med"/>
                    </a:lnT>
                    <a:lnB w="6350" cap="flat" cmpd="sng" algn="ctr">
                      <a:solidFill>
                        <a:srgbClr val="017A3E"/>
                      </a:solidFill>
                      <a:prstDash val="solid"/>
                      <a:round/>
                      <a:headEnd type="none" w="med" len="med"/>
                      <a:tailEnd type="none" w="med" len="med"/>
                    </a:lnB>
                    <a:solidFill>
                      <a:srgbClr val="E1F1DA"/>
                    </a:solidFill>
                  </a:tcPr>
                </a:tc>
                <a:extLst>
                  <a:ext uri="{0D108BD9-81ED-4DB2-BD59-A6C34878D82A}">
                    <a16:rowId xmlns:a16="http://schemas.microsoft.com/office/drawing/2014/main" val="2469169295"/>
                  </a:ext>
                </a:extLst>
              </a:tr>
              <a:tr h="118973">
                <a:tc>
                  <a:txBody>
                    <a:bodyPr/>
                    <a:lstStyle/>
                    <a:p>
                      <a:pPr algn="l" fontAlgn="ctr"/>
                      <a:r>
                        <a:rPr lang="en-US" sz="700" b="0" i="0" u="none" strike="noStrike">
                          <a:solidFill>
                            <a:schemeClr val="accent6"/>
                          </a:solidFill>
                          <a:effectLst/>
                          <a:latin typeface="+mj-lt"/>
                        </a:rPr>
                        <a:t>LMC, 2002</a:t>
                      </a:r>
                    </a:p>
                  </a:txBody>
                  <a:tcPr marL="62012" marR="6891" marT="6891" marB="0" anchor="ctr">
                    <a:lnL w="12700" cap="flat" cmpd="sng" algn="ctr">
                      <a:solidFill>
                        <a:schemeClr val="accent6"/>
                      </a:solidFill>
                      <a:prstDash val="solid"/>
                      <a:round/>
                      <a:headEnd type="none" w="med" len="med"/>
                      <a:tailEnd type="none" w="med" len="med"/>
                    </a:lnL>
                    <a:lnR>
                      <a:noFill/>
                    </a:lnR>
                    <a:lnT w="6350" cap="flat" cmpd="sng" algn="ctr">
                      <a:solidFill>
                        <a:srgbClr val="017A3E"/>
                      </a:solidFill>
                      <a:prstDash val="solid"/>
                      <a:round/>
                      <a:headEnd type="none" w="med" len="med"/>
                      <a:tailEnd type="none" w="med" len="med"/>
                    </a:lnT>
                    <a:lnB>
                      <a:noFill/>
                    </a:lnB>
                  </a:tcPr>
                </a:tc>
                <a:tc>
                  <a:txBody>
                    <a:bodyPr/>
                    <a:lstStyle/>
                    <a:p>
                      <a:pPr algn="ctr" fontAlgn="ctr"/>
                      <a:r>
                        <a:rPr lang="en-US" sz="700" b="0" i="0" u="none" strike="noStrike" dirty="0">
                          <a:solidFill>
                            <a:schemeClr val="accent6"/>
                          </a:solidFill>
                          <a:effectLst/>
                          <a:latin typeface="+mj-lt"/>
                        </a:rPr>
                        <a:t>2001</a:t>
                      </a:r>
                    </a:p>
                  </a:txBody>
                  <a:tcPr marL="6891" marR="6891" marT="6891" marB="0" anchor="ctr">
                    <a:lnL>
                      <a:noFill/>
                    </a:lnL>
                    <a:lnR>
                      <a:noFill/>
                    </a:lnR>
                    <a:lnT w="6350" cap="flat" cmpd="sng" algn="ctr">
                      <a:solidFill>
                        <a:srgbClr val="017A3E"/>
                      </a:solidFill>
                      <a:prstDash val="solid"/>
                      <a:round/>
                      <a:headEnd type="none" w="med" len="med"/>
                      <a:tailEnd type="none" w="med" len="med"/>
                    </a:lnT>
                    <a:lnB>
                      <a:noFill/>
                    </a:lnB>
                  </a:tcPr>
                </a:tc>
                <a:tc>
                  <a:txBody>
                    <a:bodyPr/>
                    <a:lstStyle/>
                    <a:p>
                      <a:pPr algn="ctr" fontAlgn="ctr"/>
                      <a:r>
                        <a:rPr lang="en-US" sz="700" b="0" i="0" u="none" strike="noStrike">
                          <a:solidFill>
                            <a:schemeClr val="accent6"/>
                          </a:solidFill>
                          <a:effectLst/>
                          <a:latin typeface="+mj-lt"/>
                        </a:rPr>
                        <a:t>208</a:t>
                      </a:r>
                    </a:p>
                  </a:txBody>
                  <a:tcPr marL="6891" marR="6891" marT="6891" marB="0" anchor="ctr">
                    <a:lnL>
                      <a:noFill/>
                    </a:lnL>
                    <a:lnR w="12700" cap="flat" cmpd="sng" algn="ctr">
                      <a:solidFill>
                        <a:schemeClr val="accent6"/>
                      </a:solidFill>
                      <a:prstDash val="solid"/>
                      <a:round/>
                      <a:headEnd type="none" w="med" len="med"/>
                      <a:tailEnd type="none" w="med" len="med"/>
                    </a:lnR>
                    <a:lnT w="6350" cap="flat" cmpd="sng" algn="ctr">
                      <a:solidFill>
                        <a:srgbClr val="017A3E"/>
                      </a:solidFill>
                      <a:prstDash val="solid"/>
                      <a:round/>
                      <a:headEnd type="none" w="med" len="med"/>
                      <a:tailEnd type="none" w="med" len="med"/>
                    </a:lnT>
                    <a:lnB>
                      <a:noFill/>
                    </a:lnB>
                  </a:tcPr>
                </a:tc>
                <a:extLst>
                  <a:ext uri="{0D108BD9-81ED-4DB2-BD59-A6C34878D82A}">
                    <a16:rowId xmlns:a16="http://schemas.microsoft.com/office/drawing/2014/main" val="3375633647"/>
                  </a:ext>
                </a:extLst>
              </a:tr>
              <a:tr h="118973">
                <a:tc>
                  <a:txBody>
                    <a:bodyPr/>
                    <a:lstStyle/>
                    <a:p>
                      <a:pPr algn="l" fontAlgn="ctr"/>
                      <a:r>
                        <a:rPr lang="en-US" sz="700" b="0" i="0" u="none" strike="noStrike">
                          <a:solidFill>
                            <a:schemeClr val="accent6"/>
                          </a:solidFill>
                          <a:effectLst/>
                          <a:latin typeface="+mj-lt"/>
                        </a:rPr>
                        <a:t>LMC, 2011</a:t>
                      </a:r>
                    </a:p>
                  </a:txBody>
                  <a:tcPr marL="62012" marR="6891" marT="6891" marB="0" anchor="ctr">
                    <a:lnL w="12700" cap="flat" cmpd="sng" algn="ctr">
                      <a:solidFill>
                        <a:schemeClr val="accent6"/>
                      </a:solidFill>
                      <a:prstDash val="solid"/>
                      <a:round/>
                      <a:headEnd type="none" w="med" len="med"/>
                      <a:tailEnd type="none" w="med" len="med"/>
                    </a:lnL>
                    <a:lnR>
                      <a:noFill/>
                    </a:lnR>
                    <a:lnT>
                      <a:noFill/>
                    </a:lnT>
                    <a:lnB>
                      <a:noFill/>
                    </a:lnB>
                  </a:tcPr>
                </a:tc>
                <a:tc>
                  <a:txBody>
                    <a:bodyPr/>
                    <a:lstStyle/>
                    <a:p>
                      <a:pPr algn="ctr" fontAlgn="ctr"/>
                      <a:r>
                        <a:rPr lang="en-US" sz="700" b="0" i="0" u="none" strike="noStrike">
                          <a:solidFill>
                            <a:schemeClr val="accent6"/>
                          </a:solidFill>
                          <a:effectLst/>
                          <a:latin typeface="+mj-lt"/>
                        </a:rPr>
                        <a:t>2010</a:t>
                      </a:r>
                    </a:p>
                  </a:txBody>
                  <a:tcPr marL="6891" marR="6891" marT="6891" marB="0" anchor="ctr">
                    <a:lnL>
                      <a:noFill/>
                    </a:lnL>
                    <a:lnR>
                      <a:noFill/>
                    </a:lnR>
                    <a:lnT>
                      <a:noFill/>
                    </a:lnT>
                    <a:lnB>
                      <a:noFill/>
                    </a:lnB>
                  </a:tcPr>
                </a:tc>
                <a:tc>
                  <a:txBody>
                    <a:bodyPr/>
                    <a:lstStyle/>
                    <a:p>
                      <a:pPr algn="ctr" fontAlgn="ctr"/>
                      <a:r>
                        <a:rPr lang="en-US" sz="700" b="0" i="0" u="none" strike="noStrike">
                          <a:solidFill>
                            <a:schemeClr val="accent6"/>
                          </a:solidFill>
                          <a:effectLst/>
                          <a:latin typeface="+mj-lt"/>
                        </a:rPr>
                        <a:t>175</a:t>
                      </a:r>
                    </a:p>
                  </a:txBody>
                  <a:tcPr marL="6891" marR="6891" marT="6891" marB="0" anchor="ctr">
                    <a:lnL>
                      <a:noFill/>
                    </a:lnL>
                    <a:lnR w="12700" cap="flat" cmpd="sng" algn="ctr">
                      <a:solidFill>
                        <a:schemeClr val="accent6"/>
                      </a:solidFill>
                      <a:prstDash val="solid"/>
                      <a:round/>
                      <a:headEnd type="none" w="med" len="med"/>
                      <a:tailEnd type="none" w="med" len="med"/>
                    </a:lnR>
                    <a:lnT>
                      <a:noFill/>
                    </a:lnT>
                    <a:lnB>
                      <a:noFill/>
                    </a:lnB>
                  </a:tcPr>
                </a:tc>
                <a:extLst>
                  <a:ext uri="{0D108BD9-81ED-4DB2-BD59-A6C34878D82A}">
                    <a16:rowId xmlns:a16="http://schemas.microsoft.com/office/drawing/2014/main" val="3593396606"/>
                  </a:ext>
                </a:extLst>
              </a:tr>
              <a:tr h="118973">
                <a:tc>
                  <a:txBody>
                    <a:bodyPr/>
                    <a:lstStyle/>
                    <a:p>
                      <a:pPr algn="l" fontAlgn="ctr"/>
                      <a:r>
                        <a:rPr lang="en-US" sz="700" b="0" i="0" u="none" strike="noStrike" dirty="0">
                          <a:solidFill>
                            <a:schemeClr val="accent6"/>
                          </a:solidFill>
                          <a:effectLst/>
                          <a:latin typeface="+mj-lt"/>
                        </a:rPr>
                        <a:t>EIA, AEO 2011</a:t>
                      </a:r>
                    </a:p>
                  </a:txBody>
                  <a:tcPr marL="62012" marR="6891" marT="6891" marB="0" anchor="ctr">
                    <a:lnL w="12700" cap="flat" cmpd="sng" algn="ctr">
                      <a:solidFill>
                        <a:schemeClr val="accent6"/>
                      </a:solidFill>
                      <a:prstDash val="solid"/>
                      <a:round/>
                      <a:headEnd type="none" w="med" len="med"/>
                      <a:tailEnd type="none" w="med" len="med"/>
                    </a:lnL>
                    <a:lnR>
                      <a:noFill/>
                    </a:lnR>
                    <a:lnT>
                      <a:noFill/>
                    </a:lnT>
                    <a:lnB>
                      <a:noFill/>
                    </a:lnB>
                  </a:tcPr>
                </a:tc>
                <a:tc>
                  <a:txBody>
                    <a:bodyPr/>
                    <a:lstStyle/>
                    <a:p>
                      <a:pPr algn="ctr" fontAlgn="ctr"/>
                      <a:r>
                        <a:rPr lang="en-US" sz="700" b="0" i="0" u="none" strike="noStrike">
                          <a:solidFill>
                            <a:schemeClr val="accent6"/>
                          </a:solidFill>
                          <a:effectLst/>
                          <a:latin typeface="+mj-lt"/>
                        </a:rPr>
                        <a:t>2010</a:t>
                      </a:r>
                    </a:p>
                  </a:txBody>
                  <a:tcPr marL="6891" marR="6891" marT="6891" marB="0" anchor="ctr">
                    <a:lnL>
                      <a:noFill/>
                    </a:lnL>
                    <a:lnR>
                      <a:noFill/>
                    </a:lnR>
                    <a:lnT>
                      <a:noFill/>
                    </a:lnT>
                    <a:lnB>
                      <a:noFill/>
                    </a:lnB>
                  </a:tcPr>
                </a:tc>
                <a:tc>
                  <a:txBody>
                    <a:bodyPr/>
                    <a:lstStyle/>
                    <a:p>
                      <a:pPr algn="ctr" fontAlgn="ctr"/>
                      <a:r>
                        <a:rPr lang="en-US" sz="700" b="0" i="0" u="none" strike="noStrike">
                          <a:solidFill>
                            <a:schemeClr val="accent6"/>
                          </a:solidFill>
                          <a:effectLst/>
                          <a:latin typeface="+mj-lt"/>
                        </a:rPr>
                        <a:t>208</a:t>
                      </a:r>
                    </a:p>
                  </a:txBody>
                  <a:tcPr marL="6891" marR="6891" marT="6891" marB="0" anchor="ctr">
                    <a:lnL>
                      <a:noFill/>
                    </a:lnL>
                    <a:lnR w="12700" cap="flat" cmpd="sng" algn="ctr">
                      <a:solidFill>
                        <a:schemeClr val="accent6"/>
                      </a:solidFill>
                      <a:prstDash val="solid"/>
                      <a:round/>
                      <a:headEnd type="none" w="med" len="med"/>
                      <a:tailEnd type="none" w="med" len="med"/>
                    </a:lnR>
                    <a:lnT>
                      <a:noFill/>
                    </a:lnT>
                    <a:lnB>
                      <a:noFill/>
                    </a:lnB>
                  </a:tcPr>
                </a:tc>
                <a:extLst>
                  <a:ext uri="{0D108BD9-81ED-4DB2-BD59-A6C34878D82A}">
                    <a16:rowId xmlns:a16="http://schemas.microsoft.com/office/drawing/2014/main" val="2009087866"/>
                  </a:ext>
                </a:extLst>
              </a:tr>
              <a:tr h="118973">
                <a:tc>
                  <a:txBody>
                    <a:bodyPr/>
                    <a:lstStyle/>
                    <a:p>
                      <a:pPr algn="l" fontAlgn="ctr"/>
                      <a:r>
                        <a:rPr lang="en-US" sz="700" b="0" i="0" u="none" strike="noStrike">
                          <a:solidFill>
                            <a:schemeClr val="accent6"/>
                          </a:solidFill>
                          <a:effectLst/>
                          <a:latin typeface="+mj-lt"/>
                        </a:rPr>
                        <a:t>EIA, AEO 2016</a:t>
                      </a:r>
                    </a:p>
                  </a:txBody>
                  <a:tcPr marL="62012" marR="6891" marT="6891" marB="0" anchor="ctr">
                    <a:lnL w="12700" cap="flat" cmpd="sng" algn="ctr">
                      <a:solidFill>
                        <a:schemeClr val="accent6"/>
                      </a:solidFill>
                      <a:prstDash val="solid"/>
                      <a:round/>
                      <a:headEnd type="none" w="med" len="med"/>
                      <a:tailEnd type="none" w="med" len="med"/>
                    </a:lnL>
                    <a:lnR>
                      <a:noFill/>
                    </a:lnR>
                    <a:lnT>
                      <a:noFill/>
                    </a:lnT>
                    <a:lnB>
                      <a:noFill/>
                    </a:lnB>
                  </a:tcPr>
                </a:tc>
                <a:tc>
                  <a:txBody>
                    <a:bodyPr/>
                    <a:lstStyle/>
                    <a:p>
                      <a:pPr algn="ctr" fontAlgn="ctr"/>
                      <a:r>
                        <a:rPr lang="en-US" sz="700" b="0" i="0" u="none" strike="noStrike">
                          <a:solidFill>
                            <a:schemeClr val="accent6"/>
                          </a:solidFill>
                          <a:effectLst/>
                          <a:latin typeface="+mj-lt"/>
                        </a:rPr>
                        <a:t>2015</a:t>
                      </a:r>
                    </a:p>
                  </a:txBody>
                  <a:tcPr marL="6891" marR="6891" marT="6891" marB="0" anchor="ctr">
                    <a:lnL>
                      <a:noFill/>
                    </a:lnL>
                    <a:lnR>
                      <a:noFill/>
                    </a:lnR>
                    <a:lnT>
                      <a:noFill/>
                    </a:lnT>
                    <a:lnB>
                      <a:noFill/>
                    </a:lnB>
                  </a:tcPr>
                </a:tc>
                <a:tc>
                  <a:txBody>
                    <a:bodyPr/>
                    <a:lstStyle/>
                    <a:p>
                      <a:pPr algn="ctr" fontAlgn="ctr"/>
                      <a:r>
                        <a:rPr lang="en-US" sz="700" b="0" i="0" u="none" strike="noStrike">
                          <a:solidFill>
                            <a:schemeClr val="accent6"/>
                          </a:solidFill>
                          <a:effectLst/>
                          <a:latin typeface="+mj-lt"/>
                        </a:rPr>
                        <a:t>143</a:t>
                      </a:r>
                    </a:p>
                  </a:txBody>
                  <a:tcPr marL="6891" marR="6891" marT="6891" marB="0" anchor="ctr">
                    <a:lnL>
                      <a:noFill/>
                    </a:lnL>
                    <a:lnR w="12700" cap="flat" cmpd="sng" algn="ctr">
                      <a:solidFill>
                        <a:schemeClr val="accent6"/>
                      </a:solidFill>
                      <a:prstDash val="solid"/>
                      <a:round/>
                      <a:headEnd type="none" w="med" len="med"/>
                      <a:tailEnd type="none" w="med" len="med"/>
                    </a:lnR>
                    <a:lnT>
                      <a:noFill/>
                    </a:lnT>
                    <a:lnB>
                      <a:noFill/>
                    </a:lnB>
                  </a:tcPr>
                </a:tc>
                <a:extLst>
                  <a:ext uri="{0D108BD9-81ED-4DB2-BD59-A6C34878D82A}">
                    <a16:rowId xmlns:a16="http://schemas.microsoft.com/office/drawing/2014/main" val="1139090923"/>
                  </a:ext>
                </a:extLst>
              </a:tr>
              <a:tr h="118973">
                <a:tc>
                  <a:txBody>
                    <a:bodyPr/>
                    <a:lstStyle/>
                    <a:p>
                      <a:pPr algn="l" fontAlgn="ctr"/>
                      <a:r>
                        <a:rPr lang="en-US" sz="700" b="1" i="0" u="none" strike="noStrike">
                          <a:solidFill>
                            <a:schemeClr val="accent6"/>
                          </a:solidFill>
                          <a:effectLst/>
                          <a:latin typeface="+mj-lt"/>
                        </a:rPr>
                        <a:t>LMC, 2015</a:t>
                      </a:r>
                    </a:p>
                  </a:txBody>
                  <a:tcPr marL="62012" marR="6891" marT="6891" marB="0" anchor="ctr">
                    <a:lnL w="12700" cap="flat" cmpd="sng" algn="ctr">
                      <a:solidFill>
                        <a:schemeClr val="accent6"/>
                      </a:solidFill>
                      <a:prstDash val="solid"/>
                      <a:round/>
                      <a:headEnd type="none" w="med" len="med"/>
                      <a:tailEnd type="none" w="med" len="med"/>
                    </a:lnL>
                    <a:lnR>
                      <a:noFill/>
                    </a:lnR>
                    <a:lnT>
                      <a:noFill/>
                    </a:lnT>
                    <a:lnB w="6350" cap="flat" cmpd="sng" algn="ctr">
                      <a:solidFill>
                        <a:srgbClr val="017A3E"/>
                      </a:solidFill>
                      <a:prstDash val="solid"/>
                      <a:round/>
                      <a:headEnd type="none" w="med" len="med"/>
                      <a:tailEnd type="none" w="med" len="med"/>
                    </a:lnB>
                  </a:tcPr>
                </a:tc>
                <a:tc>
                  <a:txBody>
                    <a:bodyPr/>
                    <a:lstStyle/>
                    <a:p>
                      <a:pPr algn="ctr" fontAlgn="ctr"/>
                      <a:r>
                        <a:rPr lang="en-US" sz="700" b="1" i="0" u="none" strike="noStrike">
                          <a:solidFill>
                            <a:schemeClr val="accent6"/>
                          </a:solidFill>
                          <a:effectLst/>
                          <a:latin typeface="+mj-lt"/>
                        </a:rPr>
                        <a:t>2015</a:t>
                      </a:r>
                    </a:p>
                  </a:txBody>
                  <a:tcPr marL="6891" marR="6891" marT="6891" marB="0" anchor="ctr">
                    <a:lnL>
                      <a:noFill/>
                    </a:lnL>
                    <a:lnR>
                      <a:noFill/>
                    </a:lnR>
                    <a:lnT>
                      <a:noFill/>
                    </a:lnT>
                    <a:lnB w="6350" cap="flat" cmpd="sng" algn="ctr">
                      <a:solidFill>
                        <a:srgbClr val="017A3E"/>
                      </a:solidFill>
                      <a:prstDash val="solid"/>
                      <a:round/>
                      <a:headEnd type="none" w="med" len="med"/>
                      <a:tailEnd type="none" w="med" len="med"/>
                    </a:lnB>
                  </a:tcPr>
                </a:tc>
                <a:tc>
                  <a:txBody>
                    <a:bodyPr/>
                    <a:lstStyle/>
                    <a:p>
                      <a:pPr algn="ctr" fontAlgn="ctr"/>
                      <a:r>
                        <a:rPr lang="en-US" sz="700" b="1" i="0" u="none" strike="noStrike">
                          <a:solidFill>
                            <a:schemeClr val="accent6"/>
                          </a:solidFill>
                          <a:effectLst/>
                          <a:latin typeface="+mj-lt"/>
                        </a:rPr>
                        <a:t>149</a:t>
                      </a:r>
                    </a:p>
                  </a:txBody>
                  <a:tcPr marL="6891" marR="6891" marT="6891" marB="0" anchor="ctr">
                    <a:lnL>
                      <a:noFill/>
                    </a:lnL>
                    <a:lnR w="12700" cap="flat" cmpd="sng" algn="ctr">
                      <a:solidFill>
                        <a:schemeClr val="accent6"/>
                      </a:solidFill>
                      <a:prstDash val="solid"/>
                      <a:round/>
                      <a:headEnd type="none" w="med" len="med"/>
                      <a:tailEnd type="none" w="med" len="med"/>
                    </a:lnR>
                    <a:lnT>
                      <a:noFill/>
                    </a:lnT>
                    <a:lnB w="6350" cap="flat" cmpd="sng" algn="ctr">
                      <a:solidFill>
                        <a:srgbClr val="017A3E"/>
                      </a:solidFill>
                      <a:prstDash val="solid"/>
                      <a:round/>
                      <a:headEnd type="none" w="med" len="med"/>
                      <a:tailEnd type="none" w="med" len="med"/>
                    </a:lnB>
                  </a:tcPr>
                </a:tc>
                <a:extLst>
                  <a:ext uri="{0D108BD9-81ED-4DB2-BD59-A6C34878D82A}">
                    <a16:rowId xmlns:a16="http://schemas.microsoft.com/office/drawing/2014/main" val="714758023"/>
                  </a:ext>
                </a:extLst>
              </a:tr>
              <a:tr h="118973">
                <a:tc>
                  <a:txBody>
                    <a:bodyPr/>
                    <a:lstStyle/>
                    <a:p>
                      <a:pPr algn="l" fontAlgn="ctr"/>
                      <a:r>
                        <a:rPr lang="en-US" sz="700" b="1" i="0" u="none" strike="noStrike" dirty="0">
                          <a:solidFill>
                            <a:srgbClr val="1F3754"/>
                          </a:solidFill>
                          <a:effectLst/>
                          <a:latin typeface="+mj-lt"/>
                        </a:rPr>
                        <a:t>Commercial</a:t>
                      </a:r>
                    </a:p>
                  </a:txBody>
                  <a:tcPr marL="6891" marR="6891" marT="6891" marB="0" anchor="ctr">
                    <a:lnL w="12700" cap="flat" cmpd="sng" algn="ctr">
                      <a:solidFill>
                        <a:schemeClr val="accent6"/>
                      </a:solidFill>
                      <a:prstDash val="solid"/>
                      <a:round/>
                      <a:headEnd type="none" w="med" len="med"/>
                      <a:tailEnd type="none" w="med" len="med"/>
                    </a:lnL>
                    <a:lnR>
                      <a:noFill/>
                    </a:lnR>
                    <a:lnT w="6350" cap="flat" cmpd="sng" algn="ctr">
                      <a:solidFill>
                        <a:srgbClr val="017A3E"/>
                      </a:solidFill>
                      <a:prstDash val="solid"/>
                      <a:round/>
                      <a:headEnd type="none" w="med" len="med"/>
                      <a:tailEnd type="none" w="med" len="med"/>
                    </a:lnT>
                    <a:lnB w="6350" cap="flat" cmpd="sng" algn="ctr">
                      <a:solidFill>
                        <a:srgbClr val="017A3E"/>
                      </a:solidFill>
                      <a:prstDash val="solid"/>
                      <a:round/>
                      <a:headEnd type="none" w="med" len="med"/>
                      <a:tailEnd type="none" w="med" len="med"/>
                    </a:lnB>
                    <a:solidFill>
                      <a:srgbClr val="E1F1DA"/>
                    </a:solidFill>
                  </a:tcPr>
                </a:tc>
                <a:tc>
                  <a:txBody>
                    <a:bodyPr/>
                    <a:lstStyle/>
                    <a:p>
                      <a:pPr algn="ctr" fontAlgn="ctr"/>
                      <a:r>
                        <a:rPr lang="en-US" sz="700" b="1" i="0" u="none" strike="noStrike">
                          <a:solidFill>
                            <a:schemeClr val="accent6"/>
                          </a:solidFill>
                          <a:effectLst/>
                          <a:latin typeface="+mj-lt"/>
                        </a:rPr>
                        <a:t> </a:t>
                      </a:r>
                    </a:p>
                  </a:txBody>
                  <a:tcPr marL="6891" marR="6891" marT="6891" marB="0" anchor="ctr">
                    <a:lnL>
                      <a:noFill/>
                    </a:lnL>
                    <a:lnR>
                      <a:noFill/>
                    </a:lnR>
                    <a:lnT w="6350" cap="flat" cmpd="sng" algn="ctr">
                      <a:solidFill>
                        <a:srgbClr val="017A3E"/>
                      </a:solidFill>
                      <a:prstDash val="solid"/>
                      <a:round/>
                      <a:headEnd type="none" w="med" len="med"/>
                      <a:tailEnd type="none" w="med" len="med"/>
                    </a:lnT>
                    <a:lnB w="6350" cap="flat" cmpd="sng" algn="ctr">
                      <a:solidFill>
                        <a:srgbClr val="017A3E"/>
                      </a:solidFill>
                      <a:prstDash val="solid"/>
                      <a:round/>
                      <a:headEnd type="none" w="med" len="med"/>
                      <a:tailEnd type="none" w="med" len="med"/>
                    </a:lnB>
                    <a:solidFill>
                      <a:srgbClr val="E1F1DA"/>
                    </a:solidFill>
                  </a:tcPr>
                </a:tc>
                <a:tc>
                  <a:txBody>
                    <a:bodyPr/>
                    <a:lstStyle/>
                    <a:p>
                      <a:pPr algn="ctr" fontAlgn="ctr"/>
                      <a:r>
                        <a:rPr lang="en-US" sz="700" b="1" i="0" u="none" strike="noStrike">
                          <a:solidFill>
                            <a:schemeClr val="accent6"/>
                          </a:solidFill>
                          <a:effectLst/>
                          <a:latin typeface="+mj-lt"/>
                        </a:rPr>
                        <a:t> </a:t>
                      </a:r>
                    </a:p>
                  </a:txBody>
                  <a:tcPr marL="6891" marR="6891" marT="6891" marB="0" anchor="ctr">
                    <a:lnL>
                      <a:noFill/>
                    </a:lnL>
                    <a:lnR w="12700" cap="flat" cmpd="sng" algn="ctr">
                      <a:solidFill>
                        <a:schemeClr val="accent6"/>
                      </a:solidFill>
                      <a:prstDash val="solid"/>
                      <a:round/>
                      <a:headEnd type="none" w="med" len="med"/>
                      <a:tailEnd type="none" w="med" len="med"/>
                    </a:lnR>
                    <a:lnT w="6350" cap="flat" cmpd="sng" algn="ctr">
                      <a:solidFill>
                        <a:srgbClr val="017A3E"/>
                      </a:solidFill>
                      <a:prstDash val="solid"/>
                      <a:round/>
                      <a:headEnd type="none" w="med" len="med"/>
                      <a:tailEnd type="none" w="med" len="med"/>
                    </a:lnT>
                    <a:lnB w="6350" cap="flat" cmpd="sng" algn="ctr">
                      <a:solidFill>
                        <a:srgbClr val="017A3E"/>
                      </a:solidFill>
                      <a:prstDash val="solid"/>
                      <a:round/>
                      <a:headEnd type="none" w="med" len="med"/>
                      <a:tailEnd type="none" w="med" len="med"/>
                    </a:lnB>
                    <a:solidFill>
                      <a:srgbClr val="E1F1DA"/>
                    </a:solidFill>
                  </a:tcPr>
                </a:tc>
                <a:extLst>
                  <a:ext uri="{0D108BD9-81ED-4DB2-BD59-A6C34878D82A}">
                    <a16:rowId xmlns:a16="http://schemas.microsoft.com/office/drawing/2014/main" val="2437610665"/>
                  </a:ext>
                </a:extLst>
              </a:tr>
              <a:tr h="118973">
                <a:tc>
                  <a:txBody>
                    <a:bodyPr/>
                    <a:lstStyle/>
                    <a:p>
                      <a:pPr algn="l" fontAlgn="ctr"/>
                      <a:r>
                        <a:rPr lang="en-US" sz="700" b="0" i="0" u="none" strike="noStrike">
                          <a:solidFill>
                            <a:schemeClr val="accent6"/>
                          </a:solidFill>
                          <a:effectLst/>
                          <a:latin typeface="+mj-lt"/>
                        </a:rPr>
                        <a:t>LMC, 2002</a:t>
                      </a:r>
                    </a:p>
                  </a:txBody>
                  <a:tcPr marL="62012" marR="6891" marT="6891" marB="0" anchor="ctr">
                    <a:lnL w="12700" cap="flat" cmpd="sng" algn="ctr">
                      <a:solidFill>
                        <a:schemeClr val="accent6"/>
                      </a:solidFill>
                      <a:prstDash val="solid"/>
                      <a:round/>
                      <a:headEnd type="none" w="med" len="med"/>
                      <a:tailEnd type="none" w="med" len="med"/>
                    </a:lnL>
                    <a:lnR>
                      <a:noFill/>
                    </a:lnR>
                    <a:lnT w="6350" cap="flat" cmpd="sng" algn="ctr">
                      <a:solidFill>
                        <a:srgbClr val="017A3E"/>
                      </a:solidFill>
                      <a:prstDash val="solid"/>
                      <a:round/>
                      <a:headEnd type="none" w="med" len="med"/>
                      <a:tailEnd type="none" w="med" len="med"/>
                    </a:lnT>
                    <a:lnB>
                      <a:noFill/>
                    </a:lnB>
                  </a:tcPr>
                </a:tc>
                <a:tc>
                  <a:txBody>
                    <a:bodyPr/>
                    <a:lstStyle/>
                    <a:p>
                      <a:pPr algn="ctr" fontAlgn="ctr"/>
                      <a:r>
                        <a:rPr lang="en-US" sz="700" b="0" i="0" u="none" strike="noStrike">
                          <a:solidFill>
                            <a:schemeClr val="accent6"/>
                          </a:solidFill>
                          <a:effectLst/>
                          <a:latin typeface="+mj-lt"/>
                        </a:rPr>
                        <a:t>2001</a:t>
                      </a:r>
                    </a:p>
                  </a:txBody>
                  <a:tcPr marL="6891" marR="6891" marT="6891" marB="0" anchor="ctr">
                    <a:lnL>
                      <a:noFill/>
                    </a:lnL>
                    <a:lnR>
                      <a:noFill/>
                    </a:lnR>
                    <a:lnT w="6350" cap="flat" cmpd="sng" algn="ctr">
                      <a:solidFill>
                        <a:srgbClr val="017A3E"/>
                      </a:solidFill>
                      <a:prstDash val="solid"/>
                      <a:round/>
                      <a:headEnd type="none" w="med" len="med"/>
                      <a:tailEnd type="none" w="med" len="med"/>
                    </a:lnT>
                    <a:lnB>
                      <a:noFill/>
                    </a:lnB>
                  </a:tcPr>
                </a:tc>
                <a:tc>
                  <a:txBody>
                    <a:bodyPr/>
                    <a:lstStyle/>
                    <a:p>
                      <a:pPr algn="ctr" fontAlgn="ctr"/>
                      <a:r>
                        <a:rPr lang="en-US" sz="700" b="0" i="0" u="none" strike="noStrike" dirty="0">
                          <a:solidFill>
                            <a:schemeClr val="accent6"/>
                          </a:solidFill>
                          <a:effectLst/>
                          <a:latin typeface="+mj-lt"/>
                        </a:rPr>
                        <a:t>391</a:t>
                      </a:r>
                    </a:p>
                  </a:txBody>
                  <a:tcPr marL="6891" marR="6891" marT="6891" marB="0" anchor="ctr">
                    <a:lnL>
                      <a:noFill/>
                    </a:lnL>
                    <a:lnR w="12700" cap="flat" cmpd="sng" algn="ctr">
                      <a:solidFill>
                        <a:schemeClr val="accent6"/>
                      </a:solidFill>
                      <a:prstDash val="solid"/>
                      <a:round/>
                      <a:headEnd type="none" w="med" len="med"/>
                      <a:tailEnd type="none" w="med" len="med"/>
                    </a:lnR>
                    <a:lnT w="6350" cap="flat" cmpd="sng" algn="ctr">
                      <a:solidFill>
                        <a:srgbClr val="017A3E"/>
                      </a:solidFill>
                      <a:prstDash val="solid"/>
                      <a:round/>
                      <a:headEnd type="none" w="med" len="med"/>
                      <a:tailEnd type="none" w="med" len="med"/>
                    </a:lnT>
                    <a:lnB>
                      <a:noFill/>
                    </a:lnB>
                  </a:tcPr>
                </a:tc>
                <a:extLst>
                  <a:ext uri="{0D108BD9-81ED-4DB2-BD59-A6C34878D82A}">
                    <a16:rowId xmlns:a16="http://schemas.microsoft.com/office/drawing/2014/main" val="3414447269"/>
                  </a:ext>
                </a:extLst>
              </a:tr>
              <a:tr h="118973">
                <a:tc>
                  <a:txBody>
                    <a:bodyPr/>
                    <a:lstStyle/>
                    <a:p>
                      <a:pPr algn="l" fontAlgn="ctr"/>
                      <a:r>
                        <a:rPr lang="en-US" sz="700" b="0" i="0" u="none" strike="noStrike">
                          <a:solidFill>
                            <a:schemeClr val="accent6"/>
                          </a:solidFill>
                          <a:effectLst/>
                          <a:latin typeface="+mj-lt"/>
                        </a:rPr>
                        <a:t>CBECS, 2003</a:t>
                      </a:r>
                    </a:p>
                  </a:txBody>
                  <a:tcPr marL="62012" marR="6891" marT="6891" marB="0" anchor="ctr">
                    <a:lnL w="12700" cap="flat" cmpd="sng" algn="ctr">
                      <a:solidFill>
                        <a:schemeClr val="accent6"/>
                      </a:solidFill>
                      <a:prstDash val="solid"/>
                      <a:round/>
                      <a:headEnd type="none" w="med" len="med"/>
                      <a:tailEnd type="none" w="med" len="med"/>
                    </a:lnL>
                    <a:lnR>
                      <a:noFill/>
                    </a:lnR>
                    <a:lnT>
                      <a:noFill/>
                    </a:lnT>
                    <a:lnB>
                      <a:noFill/>
                    </a:lnB>
                  </a:tcPr>
                </a:tc>
                <a:tc>
                  <a:txBody>
                    <a:bodyPr/>
                    <a:lstStyle/>
                    <a:p>
                      <a:pPr algn="ctr" fontAlgn="ctr"/>
                      <a:r>
                        <a:rPr lang="en-US" sz="700" b="0" i="0" u="none" strike="noStrike">
                          <a:solidFill>
                            <a:schemeClr val="accent6"/>
                          </a:solidFill>
                          <a:effectLst/>
                          <a:latin typeface="+mj-lt"/>
                        </a:rPr>
                        <a:t>2003</a:t>
                      </a:r>
                    </a:p>
                  </a:txBody>
                  <a:tcPr marL="6891" marR="6891" marT="6891" marB="0" anchor="ctr">
                    <a:lnL>
                      <a:noFill/>
                    </a:lnL>
                    <a:lnR>
                      <a:noFill/>
                    </a:lnR>
                    <a:lnT>
                      <a:noFill/>
                    </a:lnT>
                    <a:lnB>
                      <a:noFill/>
                    </a:lnB>
                  </a:tcPr>
                </a:tc>
                <a:tc>
                  <a:txBody>
                    <a:bodyPr/>
                    <a:lstStyle/>
                    <a:p>
                      <a:pPr algn="ctr" fontAlgn="ctr"/>
                      <a:r>
                        <a:rPr lang="en-US" sz="700" b="0" i="0" u="none" strike="noStrike">
                          <a:solidFill>
                            <a:schemeClr val="accent6"/>
                          </a:solidFill>
                          <a:effectLst/>
                          <a:latin typeface="+mj-lt"/>
                        </a:rPr>
                        <a:t>393</a:t>
                      </a:r>
                    </a:p>
                  </a:txBody>
                  <a:tcPr marL="6891" marR="6891" marT="6891" marB="0" anchor="ctr">
                    <a:lnL>
                      <a:noFill/>
                    </a:lnL>
                    <a:lnR w="12700" cap="flat" cmpd="sng" algn="ctr">
                      <a:solidFill>
                        <a:schemeClr val="accent6"/>
                      </a:solidFill>
                      <a:prstDash val="solid"/>
                      <a:round/>
                      <a:headEnd type="none" w="med" len="med"/>
                      <a:tailEnd type="none" w="med" len="med"/>
                    </a:lnR>
                    <a:lnT>
                      <a:noFill/>
                    </a:lnT>
                    <a:lnB>
                      <a:noFill/>
                    </a:lnB>
                  </a:tcPr>
                </a:tc>
                <a:extLst>
                  <a:ext uri="{0D108BD9-81ED-4DB2-BD59-A6C34878D82A}">
                    <a16:rowId xmlns:a16="http://schemas.microsoft.com/office/drawing/2014/main" val="1455016164"/>
                  </a:ext>
                </a:extLst>
              </a:tr>
              <a:tr h="118973">
                <a:tc>
                  <a:txBody>
                    <a:bodyPr/>
                    <a:lstStyle/>
                    <a:p>
                      <a:pPr algn="l" fontAlgn="ctr"/>
                      <a:r>
                        <a:rPr lang="en-US" sz="700" b="0" i="0" u="none" strike="noStrike">
                          <a:solidFill>
                            <a:schemeClr val="accent6"/>
                          </a:solidFill>
                          <a:effectLst/>
                          <a:latin typeface="+mj-lt"/>
                        </a:rPr>
                        <a:t>EIA, AEO 2011</a:t>
                      </a:r>
                    </a:p>
                  </a:txBody>
                  <a:tcPr marL="62012" marR="6891" marT="6891" marB="0" anchor="ctr">
                    <a:lnL w="12700" cap="flat" cmpd="sng" algn="ctr">
                      <a:solidFill>
                        <a:schemeClr val="accent6"/>
                      </a:solidFill>
                      <a:prstDash val="solid"/>
                      <a:round/>
                      <a:headEnd type="none" w="med" len="med"/>
                      <a:tailEnd type="none" w="med" len="med"/>
                    </a:lnL>
                    <a:lnR>
                      <a:noFill/>
                    </a:lnR>
                    <a:lnT>
                      <a:noFill/>
                    </a:lnT>
                    <a:lnB>
                      <a:noFill/>
                    </a:lnB>
                  </a:tcPr>
                </a:tc>
                <a:tc>
                  <a:txBody>
                    <a:bodyPr/>
                    <a:lstStyle/>
                    <a:p>
                      <a:pPr algn="ctr" fontAlgn="ctr"/>
                      <a:r>
                        <a:rPr lang="en-US" sz="700" b="0" i="0" u="none" strike="noStrike">
                          <a:solidFill>
                            <a:schemeClr val="accent6"/>
                          </a:solidFill>
                          <a:effectLst/>
                          <a:latin typeface="+mj-lt"/>
                        </a:rPr>
                        <a:t>2010</a:t>
                      </a:r>
                    </a:p>
                  </a:txBody>
                  <a:tcPr marL="6891" marR="6891" marT="6891" marB="0" anchor="ctr">
                    <a:lnL>
                      <a:noFill/>
                    </a:lnL>
                    <a:lnR>
                      <a:noFill/>
                    </a:lnR>
                    <a:lnT>
                      <a:noFill/>
                    </a:lnT>
                    <a:lnB>
                      <a:noFill/>
                    </a:lnB>
                  </a:tcPr>
                </a:tc>
                <a:tc>
                  <a:txBody>
                    <a:bodyPr/>
                    <a:lstStyle/>
                    <a:p>
                      <a:pPr algn="ctr" fontAlgn="ctr"/>
                      <a:r>
                        <a:rPr lang="en-US" sz="700" b="0" i="0" u="none" strike="noStrike">
                          <a:solidFill>
                            <a:schemeClr val="accent6"/>
                          </a:solidFill>
                          <a:effectLst/>
                          <a:latin typeface="+mj-lt"/>
                        </a:rPr>
                        <a:t>299</a:t>
                      </a:r>
                    </a:p>
                  </a:txBody>
                  <a:tcPr marL="6891" marR="6891" marT="6891" marB="0" anchor="ctr">
                    <a:lnL>
                      <a:noFill/>
                    </a:lnL>
                    <a:lnR w="12700" cap="flat" cmpd="sng" algn="ctr">
                      <a:solidFill>
                        <a:schemeClr val="accent6"/>
                      </a:solidFill>
                      <a:prstDash val="solid"/>
                      <a:round/>
                      <a:headEnd type="none" w="med" len="med"/>
                      <a:tailEnd type="none" w="med" len="med"/>
                    </a:lnR>
                    <a:lnT>
                      <a:noFill/>
                    </a:lnT>
                    <a:lnB>
                      <a:noFill/>
                    </a:lnB>
                  </a:tcPr>
                </a:tc>
                <a:extLst>
                  <a:ext uri="{0D108BD9-81ED-4DB2-BD59-A6C34878D82A}">
                    <a16:rowId xmlns:a16="http://schemas.microsoft.com/office/drawing/2014/main" val="86433496"/>
                  </a:ext>
                </a:extLst>
              </a:tr>
              <a:tr h="118973">
                <a:tc>
                  <a:txBody>
                    <a:bodyPr/>
                    <a:lstStyle/>
                    <a:p>
                      <a:pPr algn="l" fontAlgn="ctr"/>
                      <a:r>
                        <a:rPr lang="en-US" sz="700" b="0" i="0" u="none" strike="noStrike">
                          <a:solidFill>
                            <a:schemeClr val="accent6"/>
                          </a:solidFill>
                          <a:effectLst/>
                          <a:latin typeface="+mj-lt"/>
                        </a:rPr>
                        <a:t>LMC, 2011</a:t>
                      </a:r>
                    </a:p>
                  </a:txBody>
                  <a:tcPr marL="62012" marR="6891" marT="6891" marB="0" anchor="ctr">
                    <a:lnL w="12700" cap="flat" cmpd="sng" algn="ctr">
                      <a:solidFill>
                        <a:schemeClr val="accent6"/>
                      </a:solidFill>
                      <a:prstDash val="solid"/>
                      <a:round/>
                      <a:headEnd type="none" w="med" len="med"/>
                      <a:tailEnd type="none" w="med" len="med"/>
                    </a:lnL>
                    <a:lnR>
                      <a:noFill/>
                    </a:lnR>
                    <a:lnT>
                      <a:noFill/>
                    </a:lnT>
                    <a:lnB>
                      <a:noFill/>
                    </a:lnB>
                  </a:tcPr>
                </a:tc>
                <a:tc>
                  <a:txBody>
                    <a:bodyPr/>
                    <a:lstStyle/>
                    <a:p>
                      <a:pPr algn="ctr" fontAlgn="ctr"/>
                      <a:r>
                        <a:rPr lang="en-US" sz="700" b="0" i="0" u="none" strike="noStrike">
                          <a:solidFill>
                            <a:schemeClr val="accent6"/>
                          </a:solidFill>
                          <a:effectLst/>
                          <a:latin typeface="+mj-lt"/>
                        </a:rPr>
                        <a:t>2010</a:t>
                      </a:r>
                    </a:p>
                  </a:txBody>
                  <a:tcPr marL="6891" marR="6891" marT="6891" marB="0" anchor="ctr">
                    <a:lnL>
                      <a:noFill/>
                    </a:lnL>
                    <a:lnR>
                      <a:noFill/>
                    </a:lnR>
                    <a:lnT>
                      <a:noFill/>
                    </a:lnT>
                    <a:lnB>
                      <a:noFill/>
                    </a:lnB>
                  </a:tcPr>
                </a:tc>
                <a:tc>
                  <a:txBody>
                    <a:bodyPr/>
                    <a:lstStyle/>
                    <a:p>
                      <a:pPr algn="ctr" fontAlgn="ctr"/>
                      <a:r>
                        <a:rPr lang="en-US" sz="700" b="0" i="0" u="none" strike="noStrike">
                          <a:solidFill>
                            <a:schemeClr val="accent6"/>
                          </a:solidFill>
                          <a:effectLst/>
                          <a:latin typeface="+mj-lt"/>
                        </a:rPr>
                        <a:t>349</a:t>
                      </a:r>
                    </a:p>
                  </a:txBody>
                  <a:tcPr marL="6891" marR="6891" marT="6891" marB="0" anchor="ctr">
                    <a:lnL>
                      <a:noFill/>
                    </a:lnL>
                    <a:lnR w="12700" cap="flat" cmpd="sng" algn="ctr">
                      <a:solidFill>
                        <a:schemeClr val="accent6"/>
                      </a:solidFill>
                      <a:prstDash val="solid"/>
                      <a:round/>
                      <a:headEnd type="none" w="med" len="med"/>
                      <a:tailEnd type="none" w="med" len="med"/>
                    </a:lnR>
                    <a:lnT>
                      <a:noFill/>
                    </a:lnT>
                    <a:lnB>
                      <a:noFill/>
                    </a:lnB>
                  </a:tcPr>
                </a:tc>
                <a:extLst>
                  <a:ext uri="{0D108BD9-81ED-4DB2-BD59-A6C34878D82A}">
                    <a16:rowId xmlns:a16="http://schemas.microsoft.com/office/drawing/2014/main" val="2218702540"/>
                  </a:ext>
                </a:extLst>
              </a:tr>
              <a:tr h="118973">
                <a:tc>
                  <a:txBody>
                    <a:bodyPr/>
                    <a:lstStyle/>
                    <a:p>
                      <a:pPr algn="l" fontAlgn="ctr"/>
                      <a:r>
                        <a:rPr lang="en-US" sz="700" b="0" i="0" u="none" strike="noStrike">
                          <a:solidFill>
                            <a:schemeClr val="accent6"/>
                          </a:solidFill>
                          <a:effectLst/>
                          <a:latin typeface="+mj-lt"/>
                        </a:rPr>
                        <a:t>CBECS, 2016</a:t>
                      </a:r>
                    </a:p>
                  </a:txBody>
                  <a:tcPr marL="62012" marR="6891" marT="6891" marB="0" anchor="ctr">
                    <a:lnL w="12700" cap="flat" cmpd="sng" algn="ctr">
                      <a:solidFill>
                        <a:schemeClr val="accent6"/>
                      </a:solidFill>
                      <a:prstDash val="solid"/>
                      <a:round/>
                      <a:headEnd type="none" w="med" len="med"/>
                      <a:tailEnd type="none" w="med" len="med"/>
                    </a:lnL>
                    <a:lnR>
                      <a:noFill/>
                    </a:lnR>
                    <a:lnT>
                      <a:noFill/>
                    </a:lnT>
                    <a:lnB>
                      <a:noFill/>
                    </a:lnB>
                  </a:tcPr>
                </a:tc>
                <a:tc>
                  <a:txBody>
                    <a:bodyPr/>
                    <a:lstStyle/>
                    <a:p>
                      <a:pPr algn="ctr" fontAlgn="ctr"/>
                      <a:r>
                        <a:rPr lang="en-US" sz="700" b="0" i="0" u="none" strike="noStrike">
                          <a:solidFill>
                            <a:schemeClr val="accent6"/>
                          </a:solidFill>
                          <a:effectLst/>
                          <a:latin typeface="+mj-lt"/>
                        </a:rPr>
                        <a:t>2012</a:t>
                      </a:r>
                    </a:p>
                  </a:txBody>
                  <a:tcPr marL="6891" marR="6891" marT="6891" marB="0" anchor="ctr">
                    <a:lnL>
                      <a:noFill/>
                    </a:lnL>
                    <a:lnR>
                      <a:noFill/>
                    </a:lnR>
                    <a:lnT>
                      <a:noFill/>
                    </a:lnT>
                    <a:lnB>
                      <a:noFill/>
                    </a:lnB>
                  </a:tcPr>
                </a:tc>
                <a:tc>
                  <a:txBody>
                    <a:bodyPr/>
                    <a:lstStyle/>
                    <a:p>
                      <a:pPr algn="ctr" fontAlgn="ctr"/>
                      <a:r>
                        <a:rPr lang="en-US" sz="700" b="0" i="0" u="none" strike="noStrike">
                          <a:solidFill>
                            <a:schemeClr val="accent6"/>
                          </a:solidFill>
                          <a:effectLst/>
                          <a:latin typeface="+mj-lt"/>
                        </a:rPr>
                        <a:t>212</a:t>
                      </a:r>
                    </a:p>
                  </a:txBody>
                  <a:tcPr marL="6891" marR="6891" marT="6891" marB="0" anchor="ctr">
                    <a:lnL>
                      <a:noFill/>
                    </a:lnL>
                    <a:lnR w="12700" cap="flat" cmpd="sng" algn="ctr">
                      <a:solidFill>
                        <a:schemeClr val="accent6"/>
                      </a:solidFill>
                      <a:prstDash val="solid"/>
                      <a:round/>
                      <a:headEnd type="none" w="med" len="med"/>
                      <a:tailEnd type="none" w="med" len="med"/>
                    </a:lnR>
                    <a:lnT>
                      <a:noFill/>
                    </a:lnT>
                    <a:lnB>
                      <a:noFill/>
                    </a:lnB>
                  </a:tcPr>
                </a:tc>
                <a:extLst>
                  <a:ext uri="{0D108BD9-81ED-4DB2-BD59-A6C34878D82A}">
                    <a16:rowId xmlns:a16="http://schemas.microsoft.com/office/drawing/2014/main" val="3863885220"/>
                  </a:ext>
                </a:extLst>
              </a:tr>
              <a:tr h="118973">
                <a:tc>
                  <a:txBody>
                    <a:bodyPr/>
                    <a:lstStyle/>
                    <a:p>
                      <a:pPr algn="l" fontAlgn="ctr"/>
                      <a:r>
                        <a:rPr lang="en-US" sz="700" b="0" i="0" u="none" strike="noStrike">
                          <a:solidFill>
                            <a:schemeClr val="accent6"/>
                          </a:solidFill>
                          <a:effectLst/>
                          <a:latin typeface="+mj-lt"/>
                        </a:rPr>
                        <a:t>EIA, AEO 2016</a:t>
                      </a:r>
                    </a:p>
                  </a:txBody>
                  <a:tcPr marL="62012" marR="6891" marT="6891" marB="0" anchor="ctr">
                    <a:lnL w="12700" cap="flat" cmpd="sng" algn="ctr">
                      <a:solidFill>
                        <a:schemeClr val="accent6"/>
                      </a:solidFill>
                      <a:prstDash val="solid"/>
                      <a:round/>
                      <a:headEnd type="none" w="med" len="med"/>
                      <a:tailEnd type="none" w="med" len="med"/>
                    </a:lnL>
                    <a:lnR>
                      <a:noFill/>
                    </a:lnR>
                    <a:lnT>
                      <a:noFill/>
                    </a:lnT>
                    <a:lnB>
                      <a:noFill/>
                    </a:lnB>
                  </a:tcPr>
                </a:tc>
                <a:tc>
                  <a:txBody>
                    <a:bodyPr/>
                    <a:lstStyle/>
                    <a:p>
                      <a:pPr algn="ctr" fontAlgn="ctr"/>
                      <a:r>
                        <a:rPr lang="en-US" sz="700" b="0" i="0" u="none" strike="noStrike">
                          <a:solidFill>
                            <a:schemeClr val="accent6"/>
                          </a:solidFill>
                          <a:effectLst/>
                          <a:latin typeface="+mj-lt"/>
                        </a:rPr>
                        <a:t>2015</a:t>
                      </a:r>
                    </a:p>
                  </a:txBody>
                  <a:tcPr marL="6891" marR="6891" marT="6891" marB="0" anchor="ctr">
                    <a:lnL>
                      <a:noFill/>
                    </a:lnL>
                    <a:lnR>
                      <a:noFill/>
                    </a:lnR>
                    <a:lnT>
                      <a:noFill/>
                    </a:lnT>
                    <a:lnB>
                      <a:noFill/>
                    </a:lnB>
                  </a:tcPr>
                </a:tc>
                <a:tc>
                  <a:txBody>
                    <a:bodyPr/>
                    <a:lstStyle/>
                    <a:p>
                      <a:pPr algn="ctr" fontAlgn="ctr"/>
                      <a:r>
                        <a:rPr lang="en-US" sz="700" b="0" i="0" u="none" strike="noStrike">
                          <a:solidFill>
                            <a:schemeClr val="accent6"/>
                          </a:solidFill>
                          <a:effectLst/>
                          <a:latin typeface="+mj-lt"/>
                        </a:rPr>
                        <a:t>254</a:t>
                      </a:r>
                    </a:p>
                  </a:txBody>
                  <a:tcPr marL="6891" marR="6891" marT="6891" marB="0" anchor="ctr">
                    <a:lnL>
                      <a:noFill/>
                    </a:lnL>
                    <a:lnR w="12700" cap="flat" cmpd="sng" algn="ctr">
                      <a:solidFill>
                        <a:schemeClr val="accent6"/>
                      </a:solidFill>
                      <a:prstDash val="solid"/>
                      <a:round/>
                      <a:headEnd type="none" w="med" len="med"/>
                      <a:tailEnd type="none" w="med" len="med"/>
                    </a:lnR>
                    <a:lnT>
                      <a:noFill/>
                    </a:lnT>
                    <a:lnB>
                      <a:noFill/>
                    </a:lnB>
                  </a:tcPr>
                </a:tc>
                <a:extLst>
                  <a:ext uri="{0D108BD9-81ED-4DB2-BD59-A6C34878D82A}">
                    <a16:rowId xmlns:a16="http://schemas.microsoft.com/office/drawing/2014/main" val="4004721091"/>
                  </a:ext>
                </a:extLst>
              </a:tr>
              <a:tr h="118973">
                <a:tc>
                  <a:txBody>
                    <a:bodyPr/>
                    <a:lstStyle/>
                    <a:p>
                      <a:pPr algn="l" fontAlgn="ctr"/>
                      <a:r>
                        <a:rPr lang="en-US" sz="700" b="1" i="0" u="none" strike="noStrike">
                          <a:solidFill>
                            <a:schemeClr val="accent6"/>
                          </a:solidFill>
                          <a:effectLst/>
                          <a:latin typeface="+mj-lt"/>
                        </a:rPr>
                        <a:t>LMC, 2015</a:t>
                      </a:r>
                    </a:p>
                  </a:txBody>
                  <a:tcPr marL="62012" marR="6891" marT="6891" marB="0" anchor="ctr">
                    <a:lnL w="12700" cap="flat" cmpd="sng" algn="ctr">
                      <a:solidFill>
                        <a:schemeClr val="accent6"/>
                      </a:solidFill>
                      <a:prstDash val="solid"/>
                      <a:round/>
                      <a:headEnd type="none" w="med" len="med"/>
                      <a:tailEnd type="none" w="med" len="med"/>
                    </a:lnL>
                    <a:lnR>
                      <a:noFill/>
                    </a:lnR>
                    <a:lnT>
                      <a:noFill/>
                    </a:lnT>
                    <a:lnB w="6350" cap="flat" cmpd="sng" algn="ctr">
                      <a:solidFill>
                        <a:srgbClr val="017A3E"/>
                      </a:solidFill>
                      <a:prstDash val="solid"/>
                      <a:round/>
                      <a:headEnd type="none" w="med" len="med"/>
                      <a:tailEnd type="none" w="med" len="med"/>
                    </a:lnB>
                  </a:tcPr>
                </a:tc>
                <a:tc>
                  <a:txBody>
                    <a:bodyPr/>
                    <a:lstStyle/>
                    <a:p>
                      <a:pPr algn="ctr" fontAlgn="ctr"/>
                      <a:r>
                        <a:rPr lang="en-US" sz="700" b="1" i="0" u="none" strike="noStrike">
                          <a:solidFill>
                            <a:schemeClr val="accent6"/>
                          </a:solidFill>
                          <a:effectLst/>
                          <a:latin typeface="+mj-lt"/>
                        </a:rPr>
                        <a:t>2015</a:t>
                      </a:r>
                    </a:p>
                  </a:txBody>
                  <a:tcPr marL="6891" marR="6891" marT="6891" marB="0" anchor="ctr">
                    <a:lnL>
                      <a:noFill/>
                    </a:lnL>
                    <a:lnR>
                      <a:noFill/>
                    </a:lnR>
                    <a:lnT>
                      <a:noFill/>
                    </a:lnT>
                    <a:lnB w="6350" cap="flat" cmpd="sng" algn="ctr">
                      <a:solidFill>
                        <a:srgbClr val="017A3E"/>
                      </a:solidFill>
                      <a:prstDash val="solid"/>
                      <a:round/>
                      <a:headEnd type="none" w="med" len="med"/>
                      <a:tailEnd type="none" w="med" len="med"/>
                    </a:lnB>
                  </a:tcPr>
                </a:tc>
                <a:tc>
                  <a:txBody>
                    <a:bodyPr/>
                    <a:lstStyle/>
                    <a:p>
                      <a:pPr algn="ctr" fontAlgn="ctr"/>
                      <a:r>
                        <a:rPr lang="en-US" sz="700" b="1" i="0" u="none" strike="noStrike">
                          <a:solidFill>
                            <a:schemeClr val="accent6"/>
                          </a:solidFill>
                          <a:effectLst/>
                          <a:latin typeface="+mj-lt"/>
                        </a:rPr>
                        <a:t>237</a:t>
                      </a:r>
                    </a:p>
                  </a:txBody>
                  <a:tcPr marL="6891" marR="6891" marT="6891" marB="0" anchor="ctr">
                    <a:lnL>
                      <a:noFill/>
                    </a:lnL>
                    <a:lnR w="12700" cap="flat" cmpd="sng" algn="ctr">
                      <a:solidFill>
                        <a:schemeClr val="accent6"/>
                      </a:solidFill>
                      <a:prstDash val="solid"/>
                      <a:round/>
                      <a:headEnd type="none" w="med" len="med"/>
                      <a:tailEnd type="none" w="med" len="med"/>
                    </a:lnR>
                    <a:lnT>
                      <a:noFill/>
                    </a:lnT>
                    <a:lnB w="6350" cap="flat" cmpd="sng" algn="ctr">
                      <a:solidFill>
                        <a:srgbClr val="017A3E"/>
                      </a:solidFill>
                      <a:prstDash val="solid"/>
                      <a:round/>
                      <a:headEnd type="none" w="med" len="med"/>
                      <a:tailEnd type="none" w="med" len="med"/>
                    </a:lnB>
                  </a:tcPr>
                </a:tc>
                <a:extLst>
                  <a:ext uri="{0D108BD9-81ED-4DB2-BD59-A6C34878D82A}">
                    <a16:rowId xmlns:a16="http://schemas.microsoft.com/office/drawing/2014/main" val="1636453597"/>
                  </a:ext>
                </a:extLst>
              </a:tr>
              <a:tr h="118973">
                <a:tc>
                  <a:txBody>
                    <a:bodyPr/>
                    <a:lstStyle/>
                    <a:p>
                      <a:pPr algn="l" fontAlgn="ctr"/>
                      <a:r>
                        <a:rPr lang="en-US" sz="700" b="1" i="0" u="none" strike="noStrike" dirty="0">
                          <a:solidFill>
                            <a:srgbClr val="1F3754"/>
                          </a:solidFill>
                          <a:effectLst/>
                          <a:latin typeface="+mj-lt"/>
                        </a:rPr>
                        <a:t>Industrial</a:t>
                      </a:r>
                    </a:p>
                  </a:txBody>
                  <a:tcPr marL="6891" marR="6891" marT="6891" marB="0" anchor="ctr">
                    <a:lnL w="12700" cap="flat" cmpd="sng" algn="ctr">
                      <a:solidFill>
                        <a:schemeClr val="accent6"/>
                      </a:solidFill>
                      <a:prstDash val="solid"/>
                      <a:round/>
                      <a:headEnd type="none" w="med" len="med"/>
                      <a:tailEnd type="none" w="med" len="med"/>
                    </a:lnL>
                    <a:lnR>
                      <a:noFill/>
                    </a:lnR>
                    <a:lnT w="6350" cap="flat" cmpd="sng" algn="ctr">
                      <a:solidFill>
                        <a:srgbClr val="017A3E"/>
                      </a:solidFill>
                      <a:prstDash val="solid"/>
                      <a:round/>
                      <a:headEnd type="none" w="med" len="med"/>
                      <a:tailEnd type="none" w="med" len="med"/>
                    </a:lnT>
                    <a:lnB w="6350" cap="flat" cmpd="sng" algn="ctr">
                      <a:solidFill>
                        <a:srgbClr val="017A3E"/>
                      </a:solidFill>
                      <a:prstDash val="solid"/>
                      <a:round/>
                      <a:headEnd type="none" w="med" len="med"/>
                      <a:tailEnd type="none" w="med" len="med"/>
                    </a:lnB>
                    <a:solidFill>
                      <a:srgbClr val="E1F1DA"/>
                    </a:solidFill>
                  </a:tcPr>
                </a:tc>
                <a:tc>
                  <a:txBody>
                    <a:bodyPr/>
                    <a:lstStyle/>
                    <a:p>
                      <a:pPr algn="ctr" fontAlgn="ctr"/>
                      <a:r>
                        <a:rPr lang="en-US" sz="700" b="1" i="0" u="none" strike="noStrike">
                          <a:solidFill>
                            <a:schemeClr val="accent6"/>
                          </a:solidFill>
                          <a:effectLst/>
                          <a:latin typeface="+mj-lt"/>
                        </a:rPr>
                        <a:t> </a:t>
                      </a:r>
                    </a:p>
                  </a:txBody>
                  <a:tcPr marL="6891" marR="6891" marT="6891" marB="0" anchor="ctr">
                    <a:lnL>
                      <a:noFill/>
                    </a:lnL>
                    <a:lnR>
                      <a:noFill/>
                    </a:lnR>
                    <a:lnT w="6350" cap="flat" cmpd="sng" algn="ctr">
                      <a:solidFill>
                        <a:srgbClr val="017A3E"/>
                      </a:solidFill>
                      <a:prstDash val="solid"/>
                      <a:round/>
                      <a:headEnd type="none" w="med" len="med"/>
                      <a:tailEnd type="none" w="med" len="med"/>
                    </a:lnT>
                    <a:lnB w="6350" cap="flat" cmpd="sng" algn="ctr">
                      <a:solidFill>
                        <a:srgbClr val="017A3E"/>
                      </a:solidFill>
                      <a:prstDash val="solid"/>
                      <a:round/>
                      <a:headEnd type="none" w="med" len="med"/>
                      <a:tailEnd type="none" w="med" len="med"/>
                    </a:lnB>
                    <a:solidFill>
                      <a:srgbClr val="E1F1DA"/>
                    </a:solidFill>
                  </a:tcPr>
                </a:tc>
                <a:tc>
                  <a:txBody>
                    <a:bodyPr/>
                    <a:lstStyle/>
                    <a:p>
                      <a:pPr algn="ctr" fontAlgn="ctr"/>
                      <a:r>
                        <a:rPr lang="en-US" sz="700" b="1" i="0" u="none" strike="noStrike">
                          <a:solidFill>
                            <a:schemeClr val="accent6"/>
                          </a:solidFill>
                          <a:effectLst/>
                          <a:latin typeface="+mj-lt"/>
                        </a:rPr>
                        <a:t> </a:t>
                      </a:r>
                    </a:p>
                  </a:txBody>
                  <a:tcPr marL="6891" marR="6891" marT="6891" marB="0" anchor="ctr">
                    <a:lnL>
                      <a:noFill/>
                    </a:lnL>
                    <a:lnR w="12700" cap="flat" cmpd="sng" algn="ctr">
                      <a:solidFill>
                        <a:schemeClr val="accent6"/>
                      </a:solidFill>
                      <a:prstDash val="solid"/>
                      <a:round/>
                      <a:headEnd type="none" w="med" len="med"/>
                      <a:tailEnd type="none" w="med" len="med"/>
                    </a:lnR>
                    <a:lnT w="6350" cap="flat" cmpd="sng" algn="ctr">
                      <a:solidFill>
                        <a:srgbClr val="017A3E"/>
                      </a:solidFill>
                      <a:prstDash val="solid"/>
                      <a:round/>
                      <a:headEnd type="none" w="med" len="med"/>
                      <a:tailEnd type="none" w="med" len="med"/>
                    </a:lnT>
                    <a:lnB w="6350" cap="flat" cmpd="sng" algn="ctr">
                      <a:solidFill>
                        <a:srgbClr val="017A3E"/>
                      </a:solidFill>
                      <a:prstDash val="solid"/>
                      <a:round/>
                      <a:headEnd type="none" w="med" len="med"/>
                      <a:tailEnd type="none" w="med" len="med"/>
                    </a:lnB>
                    <a:solidFill>
                      <a:srgbClr val="E1F1DA"/>
                    </a:solidFill>
                  </a:tcPr>
                </a:tc>
                <a:extLst>
                  <a:ext uri="{0D108BD9-81ED-4DB2-BD59-A6C34878D82A}">
                    <a16:rowId xmlns:a16="http://schemas.microsoft.com/office/drawing/2014/main" val="4212960888"/>
                  </a:ext>
                </a:extLst>
              </a:tr>
              <a:tr h="118973">
                <a:tc>
                  <a:txBody>
                    <a:bodyPr/>
                    <a:lstStyle/>
                    <a:p>
                      <a:pPr algn="l" fontAlgn="ctr"/>
                      <a:r>
                        <a:rPr lang="en-US" sz="700" b="0" i="0" u="none" strike="noStrike">
                          <a:solidFill>
                            <a:schemeClr val="accent6"/>
                          </a:solidFill>
                          <a:effectLst/>
                          <a:latin typeface="+mj-lt"/>
                        </a:rPr>
                        <a:t>LMC, 2002</a:t>
                      </a:r>
                    </a:p>
                  </a:txBody>
                  <a:tcPr marL="62012" marR="6891" marT="6891" marB="0" anchor="ctr">
                    <a:lnL w="12700" cap="flat" cmpd="sng" algn="ctr">
                      <a:solidFill>
                        <a:schemeClr val="accent6"/>
                      </a:solidFill>
                      <a:prstDash val="solid"/>
                      <a:round/>
                      <a:headEnd type="none" w="med" len="med"/>
                      <a:tailEnd type="none" w="med" len="med"/>
                    </a:lnL>
                    <a:lnR>
                      <a:noFill/>
                    </a:lnR>
                    <a:lnT w="6350" cap="flat" cmpd="sng" algn="ctr">
                      <a:solidFill>
                        <a:srgbClr val="017A3E"/>
                      </a:solidFill>
                      <a:prstDash val="solid"/>
                      <a:round/>
                      <a:headEnd type="none" w="med" len="med"/>
                      <a:tailEnd type="none" w="med" len="med"/>
                    </a:lnT>
                    <a:lnB>
                      <a:noFill/>
                    </a:lnB>
                  </a:tcPr>
                </a:tc>
                <a:tc>
                  <a:txBody>
                    <a:bodyPr/>
                    <a:lstStyle/>
                    <a:p>
                      <a:pPr algn="ctr" fontAlgn="ctr"/>
                      <a:r>
                        <a:rPr lang="en-US" sz="700" b="0" i="0" u="none" strike="noStrike">
                          <a:solidFill>
                            <a:schemeClr val="accent6"/>
                          </a:solidFill>
                          <a:effectLst/>
                          <a:latin typeface="+mj-lt"/>
                        </a:rPr>
                        <a:t>2001</a:t>
                      </a:r>
                    </a:p>
                  </a:txBody>
                  <a:tcPr marL="6891" marR="6891" marT="6891" marB="0" anchor="ctr">
                    <a:lnL>
                      <a:noFill/>
                    </a:lnL>
                    <a:lnR>
                      <a:noFill/>
                    </a:lnR>
                    <a:lnT w="6350" cap="flat" cmpd="sng" algn="ctr">
                      <a:solidFill>
                        <a:srgbClr val="017A3E"/>
                      </a:solidFill>
                      <a:prstDash val="solid"/>
                      <a:round/>
                      <a:headEnd type="none" w="med" len="med"/>
                      <a:tailEnd type="none" w="med" len="med"/>
                    </a:lnT>
                    <a:lnB>
                      <a:noFill/>
                    </a:lnB>
                  </a:tcPr>
                </a:tc>
                <a:tc>
                  <a:txBody>
                    <a:bodyPr/>
                    <a:lstStyle/>
                    <a:p>
                      <a:pPr algn="ctr" fontAlgn="ctr"/>
                      <a:r>
                        <a:rPr lang="en-US" sz="700" b="0" i="0" u="none" strike="noStrike">
                          <a:solidFill>
                            <a:schemeClr val="accent6"/>
                          </a:solidFill>
                          <a:effectLst/>
                          <a:latin typeface="+mj-lt"/>
                        </a:rPr>
                        <a:t>108</a:t>
                      </a:r>
                    </a:p>
                  </a:txBody>
                  <a:tcPr marL="6891" marR="6891" marT="6891" marB="0" anchor="ctr">
                    <a:lnL>
                      <a:noFill/>
                    </a:lnL>
                    <a:lnR w="12700" cap="flat" cmpd="sng" algn="ctr">
                      <a:solidFill>
                        <a:schemeClr val="accent6"/>
                      </a:solidFill>
                      <a:prstDash val="solid"/>
                      <a:round/>
                      <a:headEnd type="none" w="med" len="med"/>
                      <a:tailEnd type="none" w="med" len="med"/>
                    </a:lnR>
                    <a:lnT w="6350" cap="flat" cmpd="sng" algn="ctr">
                      <a:solidFill>
                        <a:srgbClr val="017A3E"/>
                      </a:solidFill>
                      <a:prstDash val="solid"/>
                      <a:round/>
                      <a:headEnd type="none" w="med" len="med"/>
                      <a:tailEnd type="none" w="med" len="med"/>
                    </a:lnT>
                    <a:lnB>
                      <a:noFill/>
                    </a:lnB>
                  </a:tcPr>
                </a:tc>
                <a:extLst>
                  <a:ext uri="{0D108BD9-81ED-4DB2-BD59-A6C34878D82A}">
                    <a16:rowId xmlns:a16="http://schemas.microsoft.com/office/drawing/2014/main" val="240833490"/>
                  </a:ext>
                </a:extLst>
              </a:tr>
              <a:tr h="118973">
                <a:tc>
                  <a:txBody>
                    <a:bodyPr/>
                    <a:lstStyle/>
                    <a:p>
                      <a:pPr algn="l" fontAlgn="ctr"/>
                      <a:r>
                        <a:rPr lang="en-US" sz="700" b="0" i="0" u="none" strike="noStrike">
                          <a:solidFill>
                            <a:schemeClr val="accent6"/>
                          </a:solidFill>
                          <a:effectLst/>
                          <a:latin typeface="+mj-lt"/>
                        </a:rPr>
                        <a:t>MECS, 2006</a:t>
                      </a:r>
                    </a:p>
                  </a:txBody>
                  <a:tcPr marL="62012" marR="6891" marT="6891" marB="0" anchor="ctr">
                    <a:lnL w="12700" cap="flat" cmpd="sng" algn="ctr">
                      <a:solidFill>
                        <a:schemeClr val="accent6"/>
                      </a:solidFill>
                      <a:prstDash val="solid"/>
                      <a:round/>
                      <a:headEnd type="none" w="med" len="med"/>
                      <a:tailEnd type="none" w="med" len="med"/>
                    </a:lnL>
                    <a:lnR>
                      <a:noFill/>
                    </a:lnR>
                    <a:lnT>
                      <a:noFill/>
                    </a:lnT>
                    <a:lnB>
                      <a:noFill/>
                    </a:lnB>
                  </a:tcPr>
                </a:tc>
                <a:tc>
                  <a:txBody>
                    <a:bodyPr/>
                    <a:lstStyle/>
                    <a:p>
                      <a:pPr algn="ctr" fontAlgn="ctr"/>
                      <a:r>
                        <a:rPr lang="en-US" sz="700" b="0" i="0" u="none" strike="noStrike">
                          <a:solidFill>
                            <a:schemeClr val="accent6"/>
                          </a:solidFill>
                          <a:effectLst/>
                          <a:latin typeface="+mj-lt"/>
                        </a:rPr>
                        <a:t>2003</a:t>
                      </a:r>
                    </a:p>
                  </a:txBody>
                  <a:tcPr marL="6891" marR="6891" marT="6891" marB="0" anchor="ctr">
                    <a:lnL>
                      <a:noFill/>
                    </a:lnL>
                    <a:lnR>
                      <a:noFill/>
                    </a:lnR>
                    <a:lnT>
                      <a:noFill/>
                    </a:lnT>
                    <a:lnB>
                      <a:noFill/>
                    </a:lnB>
                  </a:tcPr>
                </a:tc>
                <a:tc>
                  <a:txBody>
                    <a:bodyPr/>
                    <a:lstStyle/>
                    <a:p>
                      <a:pPr algn="ctr" fontAlgn="ctr"/>
                      <a:r>
                        <a:rPr lang="en-US" sz="700" b="0" i="0" u="none" strike="noStrike">
                          <a:solidFill>
                            <a:schemeClr val="accent6"/>
                          </a:solidFill>
                          <a:effectLst/>
                          <a:latin typeface="+mj-lt"/>
                        </a:rPr>
                        <a:t>58</a:t>
                      </a:r>
                    </a:p>
                  </a:txBody>
                  <a:tcPr marL="6891" marR="6891" marT="6891" marB="0" anchor="ctr">
                    <a:lnL>
                      <a:noFill/>
                    </a:lnL>
                    <a:lnR w="12700" cap="flat" cmpd="sng" algn="ctr">
                      <a:solidFill>
                        <a:schemeClr val="accent6"/>
                      </a:solidFill>
                      <a:prstDash val="solid"/>
                      <a:round/>
                      <a:headEnd type="none" w="med" len="med"/>
                      <a:tailEnd type="none" w="med" len="med"/>
                    </a:lnR>
                    <a:lnT>
                      <a:noFill/>
                    </a:lnT>
                    <a:lnB>
                      <a:noFill/>
                    </a:lnB>
                  </a:tcPr>
                </a:tc>
                <a:extLst>
                  <a:ext uri="{0D108BD9-81ED-4DB2-BD59-A6C34878D82A}">
                    <a16:rowId xmlns:a16="http://schemas.microsoft.com/office/drawing/2014/main" val="3534894994"/>
                  </a:ext>
                </a:extLst>
              </a:tr>
              <a:tr h="118973">
                <a:tc>
                  <a:txBody>
                    <a:bodyPr/>
                    <a:lstStyle/>
                    <a:p>
                      <a:pPr algn="l" fontAlgn="ctr"/>
                      <a:r>
                        <a:rPr lang="en-US" sz="700" b="0" i="0" u="none" strike="noStrike">
                          <a:solidFill>
                            <a:schemeClr val="accent6"/>
                          </a:solidFill>
                          <a:effectLst/>
                          <a:latin typeface="+mj-lt"/>
                        </a:rPr>
                        <a:t>LMC, 2011</a:t>
                      </a:r>
                    </a:p>
                  </a:txBody>
                  <a:tcPr marL="62012" marR="6891" marT="6891" marB="0" anchor="ctr">
                    <a:lnL w="12700" cap="flat" cmpd="sng" algn="ctr">
                      <a:solidFill>
                        <a:schemeClr val="accent6"/>
                      </a:solidFill>
                      <a:prstDash val="solid"/>
                      <a:round/>
                      <a:headEnd type="none" w="med" len="med"/>
                      <a:tailEnd type="none" w="med" len="med"/>
                    </a:lnL>
                    <a:lnR>
                      <a:noFill/>
                    </a:lnR>
                    <a:lnT>
                      <a:noFill/>
                    </a:lnT>
                    <a:lnB>
                      <a:noFill/>
                    </a:lnB>
                  </a:tcPr>
                </a:tc>
                <a:tc>
                  <a:txBody>
                    <a:bodyPr/>
                    <a:lstStyle/>
                    <a:p>
                      <a:pPr algn="ctr" fontAlgn="ctr"/>
                      <a:r>
                        <a:rPr lang="en-US" sz="700" b="0" i="0" u="none" strike="noStrike">
                          <a:solidFill>
                            <a:schemeClr val="accent6"/>
                          </a:solidFill>
                          <a:effectLst/>
                          <a:latin typeface="+mj-lt"/>
                        </a:rPr>
                        <a:t>2010</a:t>
                      </a:r>
                    </a:p>
                  </a:txBody>
                  <a:tcPr marL="6891" marR="6891" marT="6891" marB="0" anchor="ctr">
                    <a:lnL>
                      <a:noFill/>
                    </a:lnL>
                    <a:lnR>
                      <a:noFill/>
                    </a:lnR>
                    <a:lnT>
                      <a:noFill/>
                    </a:lnT>
                    <a:lnB>
                      <a:noFill/>
                    </a:lnB>
                  </a:tcPr>
                </a:tc>
                <a:tc>
                  <a:txBody>
                    <a:bodyPr/>
                    <a:lstStyle/>
                    <a:p>
                      <a:pPr algn="ctr" fontAlgn="ctr"/>
                      <a:r>
                        <a:rPr lang="en-US" sz="700" b="0" i="0" u="none" strike="noStrike">
                          <a:solidFill>
                            <a:schemeClr val="accent6"/>
                          </a:solidFill>
                          <a:effectLst/>
                          <a:latin typeface="+mj-lt"/>
                        </a:rPr>
                        <a:t>58</a:t>
                      </a:r>
                    </a:p>
                  </a:txBody>
                  <a:tcPr marL="6891" marR="6891" marT="6891" marB="0" anchor="ctr">
                    <a:lnL>
                      <a:noFill/>
                    </a:lnL>
                    <a:lnR w="12700" cap="flat" cmpd="sng" algn="ctr">
                      <a:solidFill>
                        <a:schemeClr val="accent6"/>
                      </a:solidFill>
                      <a:prstDash val="solid"/>
                      <a:round/>
                      <a:headEnd type="none" w="med" len="med"/>
                      <a:tailEnd type="none" w="med" len="med"/>
                    </a:lnR>
                    <a:lnT>
                      <a:noFill/>
                    </a:lnT>
                    <a:lnB>
                      <a:noFill/>
                    </a:lnB>
                  </a:tcPr>
                </a:tc>
                <a:extLst>
                  <a:ext uri="{0D108BD9-81ED-4DB2-BD59-A6C34878D82A}">
                    <a16:rowId xmlns:a16="http://schemas.microsoft.com/office/drawing/2014/main" val="2526187195"/>
                  </a:ext>
                </a:extLst>
              </a:tr>
              <a:tr h="118973">
                <a:tc>
                  <a:txBody>
                    <a:bodyPr/>
                    <a:lstStyle/>
                    <a:p>
                      <a:pPr algn="l" fontAlgn="ctr"/>
                      <a:r>
                        <a:rPr lang="en-US" sz="700" b="0" i="0" u="none" strike="noStrike">
                          <a:solidFill>
                            <a:schemeClr val="accent6"/>
                          </a:solidFill>
                          <a:effectLst/>
                          <a:latin typeface="+mj-lt"/>
                        </a:rPr>
                        <a:t>MECS, 2013</a:t>
                      </a:r>
                    </a:p>
                  </a:txBody>
                  <a:tcPr marL="62012" marR="6891" marT="6891" marB="0" anchor="ctr">
                    <a:lnL w="12700" cap="flat" cmpd="sng" algn="ctr">
                      <a:solidFill>
                        <a:schemeClr val="accent6"/>
                      </a:solidFill>
                      <a:prstDash val="solid"/>
                      <a:round/>
                      <a:headEnd type="none" w="med" len="med"/>
                      <a:tailEnd type="none" w="med" len="med"/>
                    </a:lnL>
                    <a:lnR>
                      <a:noFill/>
                    </a:lnR>
                    <a:lnT>
                      <a:noFill/>
                    </a:lnT>
                    <a:lnB>
                      <a:noFill/>
                    </a:lnB>
                  </a:tcPr>
                </a:tc>
                <a:tc>
                  <a:txBody>
                    <a:bodyPr/>
                    <a:lstStyle/>
                    <a:p>
                      <a:pPr algn="ctr" fontAlgn="ctr"/>
                      <a:r>
                        <a:rPr lang="en-US" sz="700" b="0" i="0" u="none" strike="noStrike">
                          <a:solidFill>
                            <a:schemeClr val="accent6"/>
                          </a:solidFill>
                          <a:effectLst/>
                          <a:latin typeface="+mj-lt"/>
                        </a:rPr>
                        <a:t>2010</a:t>
                      </a:r>
                    </a:p>
                  </a:txBody>
                  <a:tcPr marL="6891" marR="6891" marT="6891" marB="0" anchor="ctr">
                    <a:lnL>
                      <a:noFill/>
                    </a:lnL>
                    <a:lnR>
                      <a:noFill/>
                    </a:lnR>
                    <a:lnT>
                      <a:noFill/>
                    </a:lnT>
                    <a:lnB>
                      <a:noFill/>
                    </a:lnB>
                  </a:tcPr>
                </a:tc>
                <a:tc>
                  <a:txBody>
                    <a:bodyPr/>
                    <a:lstStyle/>
                    <a:p>
                      <a:pPr algn="ctr" fontAlgn="ctr"/>
                      <a:r>
                        <a:rPr lang="en-US" sz="700" b="0" i="0" u="none" strike="noStrike">
                          <a:solidFill>
                            <a:schemeClr val="accent6"/>
                          </a:solidFill>
                          <a:effectLst/>
                          <a:latin typeface="+mj-lt"/>
                        </a:rPr>
                        <a:t>48</a:t>
                      </a:r>
                    </a:p>
                  </a:txBody>
                  <a:tcPr marL="6891" marR="6891" marT="6891" marB="0" anchor="ctr">
                    <a:lnL>
                      <a:noFill/>
                    </a:lnL>
                    <a:lnR w="12700" cap="flat" cmpd="sng" algn="ctr">
                      <a:solidFill>
                        <a:schemeClr val="accent6"/>
                      </a:solidFill>
                      <a:prstDash val="solid"/>
                      <a:round/>
                      <a:headEnd type="none" w="med" len="med"/>
                      <a:tailEnd type="none" w="med" len="med"/>
                    </a:lnR>
                    <a:lnT>
                      <a:noFill/>
                    </a:lnT>
                    <a:lnB>
                      <a:noFill/>
                    </a:lnB>
                  </a:tcPr>
                </a:tc>
                <a:extLst>
                  <a:ext uri="{0D108BD9-81ED-4DB2-BD59-A6C34878D82A}">
                    <a16:rowId xmlns:a16="http://schemas.microsoft.com/office/drawing/2014/main" val="1514689527"/>
                  </a:ext>
                </a:extLst>
              </a:tr>
              <a:tr h="118973">
                <a:tc>
                  <a:txBody>
                    <a:bodyPr/>
                    <a:lstStyle/>
                    <a:p>
                      <a:pPr algn="l" fontAlgn="ctr"/>
                      <a:r>
                        <a:rPr lang="en-US" sz="700" b="1" i="0" u="none" strike="noStrike">
                          <a:solidFill>
                            <a:schemeClr val="accent6"/>
                          </a:solidFill>
                          <a:effectLst/>
                          <a:latin typeface="+mj-lt"/>
                        </a:rPr>
                        <a:t>LMC, 2015</a:t>
                      </a:r>
                    </a:p>
                  </a:txBody>
                  <a:tcPr marL="62012" marR="6891" marT="6891" marB="0" anchor="ctr">
                    <a:lnL w="12700" cap="flat" cmpd="sng" algn="ctr">
                      <a:solidFill>
                        <a:schemeClr val="accent6"/>
                      </a:solidFill>
                      <a:prstDash val="solid"/>
                      <a:round/>
                      <a:headEnd type="none" w="med" len="med"/>
                      <a:tailEnd type="none" w="med" len="med"/>
                    </a:lnL>
                    <a:lnR>
                      <a:noFill/>
                    </a:lnR>
                    <a:lnT>
                      <a:noFill/>
                    </a:lnT>
                    <a:lnB w="6350" cap="flat" cmpd="sng" algn="ctr">
                      <a:solidFill>
                        <a:srgbClr val="017A3E"/>
                      </a:solidFill>
                      <a:prstDash val="solid"/>
                      <a:round/>
                      <a:headEnd type="none" w="med" len="med"/>
                      <a:tailEnd type="none" w="med" len="med"/>
                    </a:lnB>
                  </a:tcPr>
                </a:tc>
                <a:tc>
                  <a:txBody>
                    <a:bodyPr/>
                    <a:lstStyle/>
                    <a:p>
                      <a:pPr algn="ctr" fontAlgn="ctr"/>
                      <a:r>
                        <a:rPr lang="en-US" sz="700" b="1" i="0" u="none" strike="noStrike">
                          <a:solidFill>
                            <a:schemeClr val="accent6"/>
                          </a:solidFill>
                          <a:effectLst/>
                          <a:latin typeface="+mj-lt"/>
                        </a:rPr>
                        <a:t>2015</a:t>
                      </a:r>
                    </a:p>
                  </a:txBody>
                  <a:tcPr marL="6891" marR="6891" marT="6891" marB="0" anchor="ctr">
                    <a:lnL>
                      <a:noFill/>
                    </a:lnL>
                    <a:lnR>
                      <a:noFill/>
                    </a:lnR>
                    <a:lnT>
                      <a:noFill/>
                    </a:lnT>
                    <a:lnB w="6350" cap="flat" cmpd="sng" algn="ctr">
                      <a:solidFill>
                        <a:srgbClr val="017A3E"/>
                      </a:solidFill>
                      <a:prstDash val="solid"/>
                      <a:round/>
                      <a:headEnd type="none" w="med" len="med"/>
                      <a:tailEnd type="none" w="med" len="med"/>
                    </a:lnB>
                  </a:tcPr>
                </a:tc>
                <a:tc>
                  <a:txBody>
                    <a:bodyPr/>
                    <a:lstStyle/>
                    <a:p>
                      <a:pPr algn="ctr" fontAlgn="ctr"/>
                      <a:r>
                        <a:rPr lang="en-US" sz="700" b="1" i="0" u="none" strike="noStrike">
                          <a:solidFill>
                            <a:schemeClr val="accent6"/>
                          </a:solidFill>
                          <a:effectLst/>
                          <a:latin typeface="+mj-lt"/>
                        </a:rPr>
                        <a:t>53</a:t>
                      </a:r>
                    </a:p>
                  </a:txBody>
                  <a:tcPr marL="6891" marR="6891" marT="6891" marB="0" anchor="ctr">
                    <a:lnL>
                      <a:noFill/>
                    </a:lnL>
                    <a:lnR w="12700" cap="flat" cmpd="sng" algn="ctr">
                      <a:solidFill>
                        <a:schemeClr val="accent6"/>
                      </a:solidFill>
                      <a:prstDash val="solid"/>
                      <a:round/>
                      <a:headEnd type="none" w="med" len="med"/>
                      <a:tailEnd type="none" w="med" len="med"/>
                    </a:lnR>
                    <a:lnT>
                      <a:noFill/>
                    </a:lnT>
                    <a:lnB w="6350" cap="flat" cmpd="sng" algn="ctr">
                      <a:solidFill>
                        <a:srgbClr val="017A3E"/>
                      </a:solidFill>
                      <a:prstDash val="solid"/>
                      <a:round/>
                      <a:headEnd type="none" w="med" len="med"/>
                      <a:tailEnd type="none" w="med" len="med"/>
                    </a:lnB>
                  </a:tcPr>
                </a:tc>
                <a:extLst>
                  <a:ext uri="{0D108BD9-81ED-4DB2-BD59-A6C34878D82A}">
                    <a16:rowId xmlns:a16="http://schemas.microsoft.com/office/drawing/2014/main" val="1893796910"/>
                  </a:ext>
                </a:extLst>
              </a:tr>
              <a:tr h="118973">
                <a:tc>
                  <a:txBody>
                    <a:bodyPr/>
                    <a:lstStyle/>
                    <a:p>
                      <a:pPr algn="l" fontAlgn="ctr"/>
                      <a:r>
                        <a:rPr lang="en-US" sz="700" b="1" i="0" u="none" strike="noStrike" dirty="0">
                          <a:solidFill>
                            <a:srgbClr val="1F3754"/>
                          </a:solidFill>
                          <a:effectLst/>
                          <a:latin typeface="+mj-lt"/>
                        </a:rPr>
                        <a:t>Outdoor</a:t>
                      </a:r>
                    </a:p>
                  </a:txBody>
                  <a:tcPr marL="6891" marR="6891" marT="6891" marB="0" anchor="ctr">
                    <a:lnL w="12700" cap="flat" cmpd="sng" algn="ctr">
                      <a:solidFill>
                        <a:schemeClr val="accent6"/>
                      </a:solidFill>
                      <a:prstDash val="solid"/>
                      <a:round/>
                      <a:headEnd type="none" w="med" len="med"/>
                      <a:tailEnd type="none" w="med" len="med"/>
                    </a:lnL>
                    <a:lnR>
                      <a:noFill/>
                    </a:lnR>
                    <a:lnT w="6350" cap="flat" cmpd="sng" algn="ctr">
                      <a:solidFill>
                        <a:srgbClr val="017A3E"/>
                      </a:solidFill>
                      <a:prstDash val="solid"/>
                      <a:round/>
                      <a:headEnd type="none" w="med" len="med"/>
                      <a:tailEnd type="none" w="med" len="med"/>
                    </a:lnT>
                    <a:lnB w="6350" cap="flat" cmpd="sng" algn="ctr">
                      <a:solidFill>
                        <a:srgbClr val="017A3E"/>
                      </a:solidFill>
                      <a:prstDash val="solid"/>
                      <a:round/>
                      <a:headEnd type="none" w="med" len="med"/>
                      <a:tailEnd type="none" w="med" len="med"/>
                    </a:lnB>
                    <a:solidFill>
                      <a:srgbClr val="E1F1DA"/>
                    </a:solidFill>
                  </a:tcPr>
                </a:tc>
                <a:tc>
                  <a:txBody>
                    <a:bodyPr/>
                    <a:lstStyle/>
                    <a:p>
                      <a:pPr algn="ctr" fontAlgn="ctr"/>
                      <a:r>
                        <a:rPr lang="en-US" sz="700" b="1" i="0" u="none" strike="noStrike">
                          <a:solidFill>
                            <a:schemeClr val="accent6"/>
                          </a:solidFill>
                          <a:effectLst/>
                          <a:latin typeface="+mj-lt"/>
                        </a:rPr>
                        <a:t> </a:t>
                      </a:r>
                    </a:p>
                  </a:txBody>
                  <a:tcPr marL="6891" marR="6891" marT="6891" marB="0" anchor="ctr">
                    <a:lnL>
                      <a:noFill/>
                    </a:lnL>
                    <a:lnR>
                      <a:noFill/>
                    </a:lnR>
                    <a:lnT w="6350" cap="flat" cmpd="sng" algn="ctr">
                      <a:solidFill>
                        <a:srgbClr val="017A3E"/>
                      </a:solidFill>
                      <a:prstDash val="solid"/>
                      <a:round/>
                      <a:headEnd type="none" w="med" len="med"/>
                      <a:tailEnd type="none" w="med" len="med"/>
                    </a:lnT>
                    <a:lnB w="6350" cap="flat" cmpd="sng" algn="ctr">
                      <a:solidFill>
                        <a:srgbClr val="017A3E"/>
                      </a:solidFill>
                      <a:prstDash val="solid"/>
                      <a:round/>
                      <a:headEnd type="none" w="med" len="med"/>
                      <a:tailEnd type="none" w="med" len="med"/>
                    </a:lnB>
                    <a:solidFill>
                      <a:srgbClr val="E1F1DA"/>
                    </a:solidFill>
                  </a:tcPr>
                </a:tc>
                <a:tc>
                  <a:txBody>
                    <a:bodyPr/>
                    <a:lstStyle/>
                    <a:p>
                      <a:pPr algn="ctr" fontAlgn="ctr"/>
                      <a:r>
                        <a:rPr lang="en-US" sz="700" b="1" i="0" u="none" strike="noStrike">
                          <a:solidFill>
                            <a:schemeClr val="accent6"/>
                          </a:solidFill>
                          <a:effectLst/>
                          <a:latin typeface="+mj-lt"/>
                        </a:rPr>
                        <a:t> </a:t>
                      </a:r>
                    </a:p>
                  </a:txBody>
                  <a:tcPr marL="6891" marR="6891" marT="6891" marB="0" anchor="ctr">
                    <a:lnL>
                      <a:noFill/>
                    </a:lnL>
                    <a:lnR w="12700" cap="flat" cmpd="sng" algn="ctr">
                      <a:solidFill>
                        <a:schemeClr val="accent6"/>
                      </a:solidFill>
                      <a:prstDash val="solid"/>
                      <a:round/>
                      <a:headEnd type="none" w="med" len="med"/>
                      <a:tailEnd type="none" w="med" len="med"/>
                    </a:lnR>
                    <a:lnT w="6350" cap="flat" cmpd="sng" algn="ctr">
                      <a:solidFill>
                        <a:srgbClr val="017A3E"/>
                      </a:solidFill>
                      <a:prstDash val="solid"/>
                      <a:round/>
                      <a:headEnd type="none" w="med" len="med"/>
                      <a:tailEnd type="none" w="med" len="med"/>
                    </a:lnT>
                    <a:lnB w="6350" cap="flat" cmpd="sng" algn="ctr">
                      <a:solidFill>
                        <a:srgbClr val="017A3E"/>
                      </a:solidFill>
                      <a:prstDash val="solid"/>
                      <a:round/>
                      <a:headEnd type="none" w="med" len="med"/>
                      <a:tailEnd type="none" w="med" len="med"/>
                    </a:lnB>
                    <a:solidFill>
                      <a:srgbClr val="E1F1DA"/>
                    </a:solidFill>
                  </a:tcPr>
                </a:tc>
                <a:extLst>
                  <a:ext uri="{0D108BD9-81ED-4DB2-BD59-A6C34878D82A}">
                    <a16:rowId xmlns:a16="http://schemas.microsoft.com/office/drawing/2014/main" val="3567198462"/>
                  </a:ext>
                </a:extLst>
              </a:tr>
              <a:tr h="118973">
                <a:tc>
                  <a:txBody>
                    <a:bodyPr/>
                    <a:lstStyle/>
                    <a:p>
                      <a:pPr algn="l" fontAlgn="ctr"/>
                      <a:r>
                        <a:rPr lang="en-US" sz="700" b="0" i="0" u="none" strike="noStrike">
                          <a:solidFill>
                            <a:schemeClr val="accent6"/>
                          </a:solidFill>
                          <a:effectLst/>
                          <a:latin typeface="+mj-lt"/>
                        </a:rPr>
                        <a:t>LMC, 2002</a:t>
                      </a:r>
                    </a:p>
                  </a:txBody>
                  <a:tcPr marL="62012" marR="6891" marT="6891" marB="0" anchor="ctr">
                    <a:lnL w="12700" cap="flat" cmpd="sng" algn="ctr">
                      <a:solidFill>
                        <a:schemeClr val="accent6"/>
                      </a:solidFill>
                      <a:prstDash val="solid"/>
                      <a:round/>
                      <a:headEnd type="none" w="med" len="med"/>
                      <a:tailEnd type="none" w="med" len="med"/>
                    </a:lnL>
                    <a:lnR>
                      <a:noFill/>
                    </a:lnR>
                    <a:lnT w="6350" cap="flat" cmpd="sng" algn="ctr">
                      <a:solidFill>
                        <a:srgbClr val="017A3E"/>
                      </a:solidFill>
                      <a:prstDash val="solid"/>
                      <a:round/>
                      <a:headEnd type="none" w="med" len="med"/>
                      <a:tailEnd type="none" w="med" len="med"/>
                    </a:lnT>
                    <a:lnB>
                      <a:noFill/>
                    </a:lnB>
                  </a:tcPr>
                </a:tc>
                <a:tc>
                  <a:txBody>
                    <a:bodyPr/>
                    <a:lstStyle/>
                    <a:p>
                      <a:pPr algn="ctr" fontAlgn="ctr"/>
                      <a:r>
                        <a:rPr lang="en-US" sz="700" b="0" i="0" u="none" strike="noStrike">
                          <a:solidFill>
                            <a:schemeClr val="accent6"/>
                          </a:solidFill>
                          <a:effectLst/>
                          <a:latin typeface="+mj-lt"/>
                        </a:rPr>
                        <a:t>2001</a:t>
                      </a:r>
                    </a:p>
                  </a:txBody>
                  <a:tcPr marL="6891" marR="6891" marT="6891" marB="0" anchor="ctr">
                    <a:lnL>
                      <a:noFill/>
                    </a:lnL>
                    <a:lnR>
                      <a:noFill/>
                    </a:lnR>
                    <a:lnT w="6350" cap="flat" cmpd="sng" algn="ctr">
                      <a:solidFill>
                        <a:srgbClr val="017A3E"/>
                      </a:solidFill>
                      <a:prstDash val="solid"/>
                      <a:round/>
                      <a:headEnd type="none" w="med" len="med"/>
                      <a:tailEnd type="none" w="med" len="med"/>
                    </a:lnT>
                    <a:lnB>
                      <a:noFill/>
                    </a:lnB>
                  </a:tcPr>
                </a:tc>
                <a:tc>
                  <a:txBody>
                    <a:bodyPr/>
                    <a:lstStyle/>
                    <a:p>
                      <a:pPr algn="ctr" fontAlgn="ctr"/>
                      <a:r>
                        <a:rPr lang="en-US" sz="700" b="0" i="0" u="none" strike="noStrike">
                          <a:solidFill>
                            <a:schemeClr val="accent6"/>
                          </a:solidFill>
                          <a:effectLst/>
                          <a:latin typeface="+mj-lt"/>
                        </a:rPr>
                        <a:t>87</a:t>
                      </a:r>
                    </a:p>
                  </a:txBody>
                  <a:tcPr marL="6891" marR="6891" marT="6891" marB="0" anchor="ctr">
                    <a:lnL>
                      <a:noFill/>
                    </a:lnL>
                    <a:lnR w="12700" cap="flat" cmpd="sng" algn="ctr">
                      <a:solidFill>
                        <a:schemeClr val="accent6"/>
                      </a:solidFill>
                      <a:prstDash val="solid"/>
                      <a:round/>
                      <a:headEnd type="none" w="med" len="med"/>
                      <a:tailEnd type="none" w="med" len="med"/>
                    </a:lnR>
                    <a:lnT w="6350" cap="flat" cmpd="sng" algn="ctr">
                      <a:solidFill>
                        <a:srgbClr val="017A3E"/>
                      </a:solidFill>
                      <a:prstDash val="solid"/>
                      <a:round/>
                      <a:headEnd type="none" w="med" len="med"/>
                      <a:tailEnd type="none" w="med" len="med"/>
                    </a:lnT>
                    <a:lnB>
                      <a:noFill/>
                    </a:lnB>
                  </a:tcPr>
                </a:tc>
                <a:extLst>
                  <a:ext uri="{0D108BD9-81ED-4DB2-BD59-A6C34878D82A}">
                    <a16:rowId xmlns:a16="http://schemas.microsoft.com/office/drawing/2014/main" val="1703163464"/>
                  </a:ext>
                </a:extLst>
              </a:tr>
              <a:tr h="118973">
                <a:tc>
                  <a:txBody>
                    <a:bodyPr/>
                    <a:lstStyle/>
                    <a:p>
                      <a:pPr algn="l" fontAlgn="ctr"/>
                      <a:r>
                        <a:rPr lang="en-US" sz="700" b="0" i="0" u="none" strike="noStrike">
                          <a:solidFill>
                            <a:schemeClr val="accent6"/>
                          </a:solidFill>
                          <a:effectLst/>
                          <a:latin typeface="+mj-lt"/>
                        </a:rPr>
                        <a:t>LMC, 2011</a:t>
                      </a:r>
                    </a:p>
                  </a:txBody>
                  <a:tcPr marL="62012" marR="6891" marT="6891" marB="0" anchor="ctr">
                    <a:lnL w="12700" cap="flat" cmpd="sng" algn="ctr">
                      <a:solidFill>
                        <a:schemeClr val="accent6"/>
                      </a:solidFill>
                      <a:prstDash val="solid"/>
                      <a:round/>
                      <a:headEnd type="none" w="med" len="med"/>
                      <a:tailEnd type="none" w="med" len="med"/>
                    </a:lnL>
                    <a:lnR>
                      <a:noFill/>
                    </a:lnR>
                    <a:lnT>
                      <a:noFill/>
                    </a:lnT>
                    <a:lnB>
                      <a:noFill/>
                    </a:lnB>
                  </a:tcPr>
                </a:tc>
                <a:tc>
                  <a:txBody>
                    <a:bodyPr/>
                    <a:lstStyle/>
                    <a:p>
                      <a:pPr algn="ctr" fontAlgn="ctr"/>
                      <a:r>
                        <a:rPr lang="en-US" sz="700" b="0" i="0" u="none" strike="noStrike">
                          <a:solidFill>
                            <a:schemeClr val="accent6"/>
                          </a:solidFill>
                          <a:effectLst/>
                          <a:latin typeface="+mj-lt"/>
                        </a:rPr>
                        <a:t>2010</a:t>
                      </a:r>
                    </a:p>
                  </a:txBody>
                  <a:tcPr marL="6891" marR="6891" marT="6891" marB="0" anchor="ctr">
                    <a:lnL>
                      <a:noFill/>
                    </a:lnL>
                    <a:lnR>
                      <a:noFill/>
                    </a:lnR>
                    <a:lnT>
                      <a:noFill/>
                    </a:lnT>
                    <a:lnB>
                      <a:noFill/>
                    </a:lnB>
                  </a:tcPr>
                </a:tc>
                <a:tc>
                  <a:txBody>
                    <a:bodyPr/>
                    <a:lstStyle/>
                    <a:p>
                      <a:pPr algn="ctr" fontAlgn="ctr"/>
                      <a:r>
                        <a:rPr lang="en-US" sz="700" b="0" i="0" u="none" strike="noStrike">
                          <a:solidFill>
                            <a:schemeClr val="accent6"/>
                          </a:solidFill>
                          <a:effectLst/>
                          <a:latin typeface="+mj-lt"/>
                        </a:rPr>
                        <a:t>195</a:t>
                      </a:r>
                    </a:p>
                  </a:txBody>
                  <a:tcPr marL="6891" marR="6891" marT="6891" marB="0" anchor="ctr">
                    <a:lnL>
                      <a:noFill/>
                    </a:lnL>
                    <a:lnR w="12700" cap="flat" cmpd="sng" algn="ctr">
                      <a:solidFill>
                        <a:schemeClr val="accent6"/>
                      </a:solidFill>
                      <a:prstDash val="solid"/>
                      <a:round/>
                      <a:headEnd type="none" w="med" len="med"/>
                      <a:tailEnd type="none" w="med" len="med"/>
                    </a:lnR>
                    <a:lnT>
                      <a:noFill/>
                    </a:lnT>
                    <a:lnB>
                      <a:noFill/>
                    </a:lnB>
                  </a:tcPr>
                </a:tc>
                <a:extLst>
                  <a:ext uri="{0D108BD9-81ED-4DB2-BD59-A6C34878D82A}">
                    <a16:rowId xmlns:a16="http://schemas.microsoft.com/office/drawing/2014/main" val="4029326198"/>
                  </a:ext>
                </a:extLst>
              </a:tr>
              <a:tr h="118973">
                <a:tc>
                  <a:txBody>
                    <a:bodyPr/>
                    <a:lstStyle/>
                    <a:p>
                      <a:pPr algn="l" fontAlgn="ctr"/>
                      <a:r>
                        <a:rPr lang="en-US" sz="700" b="1" i="0" u="none" strike="noStrike">
                          <a:solidFill>
                            <a:schemeClr val="accent6"/>
                          </a:solidFill>
                          <a:effectLst/>
                          <a:latin typeface="+mj-lt"/>
                        </a:rPr>
                        <a:t>LMC, 2015</a:t>
                      </a:r>
                    </a:p>
                  </a:txBody>
                  <a:tcPr marL="62012" marR="6891" marT="6891" marB="0" anchor="ctr">
                    <a:lnL w="12700" cap="flat" cmpd="sng" algn="ctr">
                      <a:solidFill>
                        <a:schemeClr val="accent6"/>
                      </a:solidFill>
                      <a:prstDash val="solid"/>
                      <a:round/>
                      <a:headEnd type="none" w="med" len="med"/>
                      <a:tailEnd type="none" w="med" len="med"/>
                    </a:lnL>
                    <a:lnR>
                      <a:noFill/>
                    </a:lnR>
                    <a:lnT>
                      <a:noFill/>
                    </a:lnT>
                    <a:lnB w="12700" cap="flat" cmpd="sng" algn="ctr">
                      <a:solidFill>
                        <a:schemeClr val="accent6"/>
                      </a:solidFill>
                      <a:prstDash val="solid"/>
                      <a:round/>
                      <a:headEnd type="none" w="med" len="med"/>
                      <a:tailEnd type="none" w="med" len="med"/>
                    </a:lnB>
                  </a:tcPr>
                </a:tc>
                <a:tc>
                  <a:txBody>
                    <a:bodyPr/>
                    <a:lstStyle/>
                    <a:p>
                      <a:pPr algn="ctr" fontAlgn="ctr"/>
                      <a:r>
                        <a:rPr lang="en-US" sz="700" b="1" i="0" u="none" strike="noStrike">
                          <a:solidFill>
                            <a:schemeClr val="accent6"/>
                          </a:solidFill>
                          <a:effectLst/>
                          <a:latin typeface="+mj-lt"/>
                        </a:rPr>
                        <a:t>2015</a:t>
                      </a:r>
                    </a:p>
                  </a:txBody>
                  <a:tcPr marL="6891" marR="6891" marT="6891" marB="0" anchor="ctr">
                    <a:lnL>
                      <a:noFill/>
                    </a:lnL>
                    <a:lnR>
                      <a:noFill/>
                    </a:lnR>
                    <a:lnT>
                      <a:noFill/>
                    </a:lnT>
                    <a:lnB w="12700" cap="flat" cmpd="sng" algn="ctr">
                      <a:solidFill>
                        <a:schemeClr val="accent6"/>
                      </a:solidFill>
                      <a:prstDash val="solid"/>
                      <a:round/>
                      <a:headEnd type="none" w="med" len="med"/>
                      <a:tailEnd type="none" w="med" len="med"/>
                    </a:lnB>
                  </a:tcPr>
                </a:tc>
                <a:tc>
                  <a:txBody>
                    <a:bodyPr/>
                    <a:lstStyle/>
                    <a:p>
                      <a:pPr algn="ctr" fontAlgn="ctr"/>
                      <a:r>
                        <a:rPr lang="en-US" sz="700" b="1" i="0" u="none" strike="noStrike" dirty="0">
                          <a:solidFill>
                            <a:schemeClr val="accent6"/>
                          </a:solidFill>
                          <a:effectLst/>
                          <a:latin typeface="+mj-lt"/>
                        </a:rPr>
                        <a:t>202</a:t>
                      </a:r>
                    </a:p>
                  </a:txBody>
                  <a:tcPr marL="6891" marR="6891" marT="6891" marB="0" anchor="ctr">
                    <a:lnL>
                      <a:noFill/>
                    </a:lnL>
                    <a:lnR w="12700" cap="flat" cmpd="sng" algn="ctr">
                      <a:solidFill>
                        <a:schemeClr val="accent6"/>
                      </a:solidFill>
                      <a:prstDash val="solid"/>
                      <a:round/>
                      <a:headEnd type="none" w="med" len="med"/>
                      <a:tailEnd type="none" w="med" len="med"/>
                    </a:lnR>
                    <a:lnT>
                      <a:noFill/>
                    </a:lnT>
                    <a:lnB w="12700" cap="flat" cmpd="sng" algn="ctr">
                      <a:solidFill>
                        <a:schemeClr val="accent6"/>
                      </a:solidFill>
                      <a:prstDash val="solid"/>
                      <a:round/>
                      <a:headEnd type="none" w="med" len="med"/>
                      <a:tailEnd type="none" w="med" len="med"/>
                    </a:lnB>
                  </a:tcPr>
                </a:tc>
                <a:extLst>
                  <a:ext uri="{0D108BD9-81ED-4DB2-BD59-A6C34878D82A}">
                    <a16:rowId xmlns:a16="http://schemas.microsoft.com/office/drawing/2014/main" val="3528240122"/>
                  </a:ext>
                </a:extLst>
              </a:tr>
            </a:tbl>
          </a:graphicData>
        </a:graphic>
      </p:graphicFrame>
    </p:spTree>
    <p:extLst>
      <p:ext uri="{BB962C8B-B14F-4D97-AF65-F5344CB8AC3E}">
        <p14:creationId xmlns:p14="http://schemas.microsoft.com/office/powerpoint/2010/main" val="79455591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1259233" y="1405175"/>
            <a:ext cx="2739776" cy="369000"/>
          </a:xfrm>
        </p:spPr>
        <p:txBody>
          <a:bodyPr/>
          <a:lstStyle/>
          <a:p>
            <a:r>
              <a:rPr lang="en-US" dirty="0" smtClean="0">
                <a:solidFill>
                  <a:schemeClr val="tx2"/>
                </a:solidFill>
              </a:rPr>
              <a:t>Data Collection</a:t>
            </a:r>
            <a:endParaRPr lang="en-US" dirty="0">
              <a:solidFill>
                <a:schemeClr val="tx2"/>
              </a:solidFill>
            </a:endParaRPr>
          </a:p>
        </p:txBody>
      </p:sp>
      <p:sp>
        <p:nvSpPr>
          <p:cNvPr id="3" name="Subtitle 2"/>
          <p:cNvSpPr>
            <a:spLocks noGrp="1"/>
          </p:cNvSpPr>
          <p:nvPr>
            <p:ph type="subTitle" idx="2"/>
          </p:nvPr>
        </p:nvSpPr>
        <p:spPr>
          <a:xfrm>
            <a:off x="1259232" y="1796250"/>
            <a:ext cx="2739777" cy="762000"/>
          </a:xfrm>
        </p:spPr>
        <p:txBody>
          <a:bodyPr/>
          <a:lstStyle/>
          <a:p>
            <a:r>
              <a:rPr lang="en-US" dirty="0" smtClean="0"/>
              <a:t>Moving beyond limited sample</a:t>
            </a:r>
          </a:p>
        </p:txBody>
      </p:sp>
      <p:sp>
        <p:nvSpPr>
          <p:cNvPr id="4" name="Subtitle 3"/>
          <p:cNvSpPr>
            <a:spLocks noGrp="1"/>
          </p:cNvSpPr>
          <p:nvPr>
            <p:ph type="subTitle" idx="3"/>
          </p:nvPr>
        </p:nvSpPr>
        <p:spPr>
          <a:xfrm>
            <a:off x="5151541" y="1407900"/>
            <a:ext cx="2789825" cy="369000"/>
          </a:xfrm>
        </p:spPr>
        <p:txBody>
          <a:bodyPr/>
          <a:lstStyle/>
          <a:p>
            <a:r>
              <a:rPr lang="en-US" dirty="0" smtClean="0">
                <a:solidFill>
                  <a:schemeClr val="tx2"/>
                </a:solidFill>
              </a:rPr>
              <a:t>Modeling</a:t>
            </a:r>
            <a:endParaRPr lang="en-US" dirty="0">
              <a:solidFill>
                <a:schemeClr val="tx2"/>
              </a:solidFill>
            </a:endParaRPr>
          </a:p>
        </p:txBody>
      </p:sp>
      <p:sp>
        <p:nvSpPr>
          <p:cNvPr id="5" name="Subtitle 4"/>
          <p:cNvSpPr>
            <a:spLocks noGrp="1"/>
          </p:cNvSpPr>
          <p:nvPr>
            <p:ph type="subTitle" idx="4"/>
          </p:nvPr>
        </p:nvSpPr>
        <p:spPr>
          <a:xfrm>
            <a:off x="5151542" y="1791075"/>
            <a:ext cx="2789825" cy="762000"/>
          </a:xfrm>
        </p:spPr>
        <p:txBody>
          <a:bodyPr/>
          <a:lstStyle/>
          <a:p>
            <a:endParaRPr lang="en-US" dirty="0" smtClean="0"/>
          </a:p>
          <a:p>
            <a:r>
              <a:rPr lang="en-US" dirty="0" smtClean="0"/>
              <a:t>Analytics to ML and AI</a:t>
            </a:r>
            <a:endParaRPr lang="en-US" i="1" dirty="0"/>
          </a:p>
        </p:txBody>
      </p:sp>
      <p:sp>
        <p:nvSpPr>
          <p:cNvPr id="6" name="Subtitle 5"/>
          <p:cNvSpPr>
            <a:spLocks noGrp="1"/>
          </p:cNvSpPr>
          <p:nvPr>
            <p:ph type="subTitle" idx="5"/>
          </p:nvPr>
        </p:nvSpPr>
        <p:spPr>
          <a:xfrm>
            <a:off x="1259231" y="3014450"/>
            <a:ext cx="2739778" cy="354000"/>
          </a:xfrm>
        </p:spPr>
        <p:txBody>
          <a:bodyPr/>
          <a:lstStyle/>
          <a:p>
            <a:r>
              <a:rPr lang="en-US" dirty="0" smtClean="0">
                <a:solidFill>
                  <a:schemeClr val="tx2"/>
                </a:solidFill>
              </a:rPr>
              <a:t>Insights</a:t>
            </a:r>
            <a:endParaRPr lang="en-US" dirty="0">
              <a:solidFill>
                <a:schemeClr val="tx2"/>
              </a:solidFill>
            </a:endParaRPr>
          </a:p>
        </p:txBody>
      </p:sp>
      <p:sp>
        <p:nvSpPr>
          <p:cNvPr id="7" name="Subtitle 6"/>
          <p:cNvSpPr>
            <a:spLocks noGrp="1"/>
          </p:cNvSpPr>
          <p:nvPr>
            <p:ph type="subTitle" idx="6"/>
          </p:nvPr>
        </p:nvSpPr>
        <p:spPr>
          <a:xfrm>
            <a:off x="1259231" y="3404175"/>
            <a:ext cx="2739777" cy="762000"/>
          </a:xfrm>
        </p:spPr>
        <p:txBody>
          <a:bodyPr/>
          <a:lstStyle/>
          <a:p>
            <a:endParaRPr lang="en-US" dirty="0" smtClean="0"/>
          </a:p>
          <a:p>
            <a:r>
              <a:rPr lang="en-US" dirty="0" smtClean="0"/>
              <a:t>unexplored relationships</a:t>
            </a:r>
            <a:endParaRPr lang="en-US" dirty="0"/>
          </a:p>
        </p:txBody>
      </p:sp>
      <p:sp>
        <p:nvSpPr>
          <p:cNvPr id="8" name="Subtitle 7"/>
          <p:cNvSpPr>
            <a:spLocks noGrp="1"/>
          </p:cNvSpPr>
          <p:nvPr>
            <p:ph type="subTitle" idx="7"/>
          </p:nvPr>
        </p:nvSpPr>
        <p:spPr>
          <a:xfrm>
            <a:off x="5151542" y="3014450"/>
            <a:ext cx="2789825" cy="354000"/>
          </a:xfrm>
        </p:spPr>
        <p:txBody>
          <a:bodyPr/>
          <a:lstStyle/>
          <a:p>
            <a:r>
              <a:rPr lang="en-US" dirty="0" smtClean="0">
                <a:solidFill>
                  <a:schemeClr val="tx2"/>
                </a:solidFill>
              </a:rPr>
              <a:t>Impact</a:t>
            </a:r>
            <a:endParaRPr lang="en-US" dirty="0">
              <a:solidFill>
                <a:schemeClr val="tx2"/>
              </a:solidFill>
            </a:endParaRPr>
          </a:p>
        </p:txBody>
      </p:sp>
      <p:sp>
        <p:nvSpPr>
          <p:cNvPr id="10" name="Title 9"/>
          <p:cNvSpPr>
            <a:spLocks noGrp="1"/>
          </p:cNvSpPr>
          <p:nvPr>
            <p:ph type="title"/>
          </p:nvPr>
        </p:nvSpPr>
        <p:spPr/>
        <p:txBody>
          <a:bodyPr/>
          <a:lstStyle/>
          <a:p>
            <a:r>
              <a:rPr lang="en-US" dirty="0" smtClean="0">
                <a:solidFill>
                  <a:schemeClr val="tx2"/>
                </a:solidFill>
              </a:rPr>
              <a:t>The Problem Solving Platform</a:t>
            </a:r>
            <a:r>
              <a:rPr lang="en-US" dirty="0" smtClean="0"/>
              <a:t/>
            </a:r>
            <a:br>
              <a:rPr lang="en-US" dirty="0" smtClean="0"/>
            </a:br>
            <a:r>
              <a:rPr lang="en-US" sz="1600" dirty="0" smtClean="0"/>
              <a:t>How can it help?</a:t>
            </a:r>
            <a:endParaRPr lang="en-US" dirty="0"/>
          </a:p>
        </p:txBody>
      </p:sp>
      <p:sp>
        <p:nvSpPr>
          <p:cNvPr id="11" name="Rectangle 10"/>
          <p:cNvSpPr/>
          <p:nvPr/>
        </p:nvSpPr>
        <p:spPr>
          <a:xfrm>
            <a:off x="0" y="5076825"/>
            <a:ext cx="9144000" cy="66675"/>
          </a:xfrm>
          <a:prstGeom prst="rect">
            <a:avLst/>
          </a:prstGeom>
          <a:solidFill>
            <a:srgbClr val="541F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Subtitle 2"/>
          <p:cNvSpPr txBox="1">
            <a:spLocks/>
          </p:cNvSpPr>
          <p:nvPr/>
        </p:nvSpPr>
        <p:spPr>
          <a:xfrm>
            <a:off x="1259233" y="1774175"/>
            <a:ext cx="2739776" cy="8061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Josefin Sans Thin"/>
              <a:buNone/>
              <a:defRPr sz="1400" b="0" i="0" u="none" strike="noStrike" cap="none">
                <a:solidFill>
                  <a:schemeClr val="lt1"/>
                </a:solidFill>
                <a:latin typeface="Josefin Sans Thin"/>
                <a:ea typeface="Josefin Sans Thin"/>
                <a:cs typeface="Josefin Sans Thin"/>
                <a:sym typeface="Josefin Sans Thin"/>
              </a:defRPr>
            </a:lvl1pPr>
            <a:lvl2pPr marL="914400" marR="0" lvl="1" indent="-317500" algn="ctr" rtl="0">
              <a:lnSpc>
                <a:spcPct val="100000"/>
              </a:lnSpc>
              <a:spcBef>
                <a:spcPts val="0"/>
              </a:spcBef>
              <a:spcAft>
                <a:spcPts val="0"/>
              </a:spcAft>
              <a:buClr>
                <a:schemeClr val="dk1"/>
              </a:buClr>
              <a:buSzPts val="1400"/>
              <a:buFont typeface="Josefin Sans Thin"/>
              <a:buNone/>
              <a:defRPr sz="1400" b="0" i="0" u="none" strike="noStrike" cap="none">
                <a:solidFill>
                  <a:schemeClr val="lt1"/>
                </a:solidFill>
                <a:latin typeface="Josefin Sans Thin"/>
                <a:ea typeface="Josefin Sans Thin"/>
                <a:cs typeface="Josefin Sans Thin"/>
                <a:sym typeface="Josefin Sans Thin"/>
              </a:defRPr>
            </a:lvl2pPr>
            <a:lvl3pPr marL="1371600" marR="0" lvl="2" indent="-317500" algn="ctr" rtl="0">
              <a:lnSpc>
                <a:spcPct val="100000"/>
              </a:lnSpc>
              <a:spcBef>
                <a:spcPts val="0"/>
              </a:spcBef>
              <a:spcAft>
                <a:spcPts val="0"/>
              </a:spcAft>
              <a:buClr>
                <a:schemeClr val="dk1"/>
              </a:buClr>
              <a:buSzPts val="1400"/>
              <a:buFont typeface="Josefin Sans Thin"/>
              <a:buNone/>
              <a:defRPr sz="1400" b="0" i="0" u="none" strike="noStrike" cap="none">
                <a:solidFill>
                  <a:schemeClr val="lt1"/>
                </a:solidFill>
                <a:latin typeface="Josefin Sans Thin"/>
                <a:ea typeface="Josefin Sans Thin"/>
                <a:cs typeface="Josefin Sans Thin"/>
                <a:sym typeface="Josefin Sans Thin"/>
              </a:defRPr>
            </a:lvl3pPr>
            <a:lvl4pPr marL="1828800" marR="0" lvl="3" indent="-317500" algn="ctr" rtl="0">
              <a:lnSpc>
                <a:spcPct val="100000"/>
              </a:lnSpc>
              <a:spcBef>
                <a:spcPts val="0"/>
              </a:spcBef>
              <a:spcAft>
                <a:spcPts val="0"/>
              </a:spcAft>
              <a:buClr>
                <a:schemeClr val="dk1"/>
              </a:buClr>
              <a:buSzPts val="1400"/>
              <a:buFont typeface="Josefin Sans Thin"/>
              <a:buNone/>
              <a:defRPr sz="1400" b="0" i="0" u="none" strike="noStrike" cap="none">
                <a:solidFill>
                  <a:schemeClr val="lt1"/>
                </a:solidFill>
                <a:latin typeface="Josefin Sans Thin"/>
                <a:ea typeface="Josefin Sans Thin"/>
                <a:cs typeface="Josefin Sans Thin"/>
                <a:sym typeface="Josefin Sans Thin"/>
              </a:defRPr>
            </a:lvl4pPr>
            <a:lvl5pPr marL="2286000" marR="0" lvl="4" indent="-317500" algn="ctr" rtl="0">
              <a:lnSpc>
                <a:spcPct val="100000"/>
              </a:lnSpc>
              <a:spcBef>
                <a:spcPts val="0"/>
              </a:spcBef>
              <a:spcAft>
                <a:spcPts val="0"/>
              </a:spcAft>
              <a:buClr>
                <a:schemeClr val="dk1"/>
              </a:buClr>
              <a:buSzPts val="1400"/>
              <a:buFont typeface="Josefin Sans Thin"/>
              <a:buNone/>
              <a:defRPr sz="1400" b="0" i="0" u="none" strike="noStrike" cap="none">
                <a:solidFill>
                  <a:schemeClr val="lt1"/>
                </a:solidFill>
                <a:latin typeface="Josefin Sans Thin"/>
                <a:ea typeface="Josefin Sans Thin"/>
                <a:cs typeface="Josefin Sans Thin"/>
                <a:sym typeface="Josefin Sans Thin"/>
              </a:defRPr>
            </a:lvl5pPr>
            <a:lvl6pPr marL="2743200" marR="0" lvl="5" indent="-317500" algn="ctr" rtl="0">
              <a:lnSpc>
                <a:spcPct val="100000"/>
              </a:lnSpc>
              <a:spcBef>
                <a:spcPts val="0"/>
              </a:spcBef>
              <a:spcAft>
                <a:spcPts val="0"/>
              </a:spcAft>
              <a:buClr>
                <a:schemeClr val="dk1"/>
              </a:buClr>
              <a:buSzPts val="1400"/>
              <a:buFont typeface="Josefin Sans Thin"/>
              <a:buNone/>
              <a:defRPr sz="1400" b="0" i="0" u="none" strike="noStrike" cap="none">
                <a:solidFill>
                  <a:schemeClr val="lt1"/>
                </a:solidFill>
                <a:latin typeface="Josefin Sans Thin"/>
                <a:ea typeface="Josefin Sans Thin"/>
                <a:cs typeface="Josefin Sans Thin"/>
                <a:sym typeface="Josefin Sans Thin"/>
              </a:defRPr>
            </a:lvl6pPr>
            <a:lvl7pPr marL="3200400" marR="0" lvl="6" indent="-317500" algn="ctr" rtl="0">
              <a:lnSpc>
                <a:spcPct val="100000"/>
              </a:lnSpc>
              <a:spcBef>
                <a:spcPts val="0"/>
              </a:spcBef>
              <a:spcAft>
                <a:spcPts val="0"/>
              </a:spcAft>
              <a:buClr>
                <a:schemeClr val="dk1"/>
              </a:buClr>
              <a:buSzPts val="1400"/>
              <a:buFont typeface="Josefin Sans Thin"/>
              <a:buNone/>
              <a:defRPr sz="1400" b="0" i="0" u="none" strike="noStrike" cap="none">
                <a:solidFill>
                  <a:schemeClr val="lt1"/>
                </a:solidFill>
                <a:latin typeface="Josefin Sans Thin"/>
                <a:ea typeface="Josefin Sans Thin"/>
                <a:cs typeface="Josefin Sans Thin"/>
                <a:sym typeface="Josefin Sans Thin"/>
              </a:defRPr>
            </a:lvl7pPr>
            <a:lvl8pPr marL="3657600" marR="0" lvl="7" indent="-317500" algn="ctr" rtl="0">
              <a:lnSpc>
                <a:spcPct val="100000"/>
              </a:lnSpc>
              <a:spcBef>
                <a:spcPts val="0"/>
              </a:spcBef>
              <a:spcAft>
                <a:spcPts val="0"/>
              </a:spcAft>
              <a:buClr>
                <a:schemeClr val="dk1"/>
              </a:buClr>
              <a:buSzPts val="1400"/>
              <a:buFont typeface="Josefin Sans Thin"/>
              <a:buNone/>
              <a:defRPr sz="1400" b="0" i="0" u="none" strike="noStrike" cap="none">
                <a:solidFill>
                  <a:schemeClr val="lt1"/>
                </a:solidFill>
                <a:latin typeface="Josefin Sans Thin"/>
                <a:ea typeface="Josefin Sans Thin"/>
                <a:cs typeface="Josefin Sans Thin"/>
                <a:sym typeface="Josefin Sans Thin"/>
              </a:defRPr>
            </a:lvl8pPr>
            <a:lvl9pPr marL="4114800" marR="0" lvl="8" indent="-317500" algn="ctr" rtl="0">
              <a:lnSpc>
                <a:spcPct val="100000"/>
              </a:lnSpc>
              <a:spcBef>
                <a:spcPts val="0"/>
              </a:spcBef>
              <a:spcAft>
                <a:spcPts val="0"/>
              </a:spcAft>
              <a:buClr>
                <a:schemeClr val="dk1"/>
              </a:buClr>
              <a:buSzPts val="1400"/>
              <a:buFont typeface="Josefin Sans Thin"/>
              <a:buNone/>
              <a:defRPr sz="1400" b="0" i="0" u="none" strike="noStrike" cap="none">
                <a:solidFill>
                  <a:schemeClr val="lt1"/>
                </a:solidFill>
                <a:latin typeface="Josefin Sans Thin"/>
                <a:ea typeface="Josefin Sans Thin"/>
                <a:cs typeface="Josefin Sans Thin"/>
                <a:sym typeface="Josefin Sans Thin"/>
              </a:defRPr>
            </a:lvl9pPr>
          </a:lstStyle>
          <a:p>
            <a:endParaRPr lang="en-US" dirty="0" smtClean="0"/>
          </a:p>
          <a:p>
            <a:r>
              <a:rPr lang="en-US" dirty="0" smtClean="0"/>
              <a:t>sizes and interviews</a:t>
            </a:r>
          </a:p>
        </p:txBody>
      </p:sp>
      <p:sp>
        <p:nvSpPr>
          <p:cNvPr id="13" name="Subtitle 4"/>
          <p:cNvSpPr txBox="1">
            <a:spLocks/>
          </p:cNvSpPr>
          <p:nvPr/>
        </p:nvSpPr>
        <p:spPr>
          <a:xfrm>
            <a:off x="5151542" y="1782833"/>
            <a:ext cx="2789825" cy="32436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Josefin Sans Thin"/>
              <a:buNone/>
              <a:defRPr sz="1400" b="0" i="0" u="none" strike="noStrike" cap="none">
                <a:solidFill>
                  <a:schemeClr val="lt1"/>
                </a:solidFill>
                <a:latin typeface="Josefin Sans Thin"/>
                <a:ea typeface="Josefin Sans Thin"/>
                <a:cs typeface="Josefin Sans Thin"/>
                <a:sym typeface="Josefin Sans Thin"/>
              </a:defRPr>
            </a:lvl1pPr>
            <a:lvl2pPr marL="914400" marR="0" lvl="1" indent="-317500" algn="ctr" rtl="0">
              <a:lnSpc>
                <a:spcPct val="100000"/>
              </a:lnSpc>
              <a:spcBef>
                <a:spcPts val="0"/>
              </a:spcBef>
              <a:spcAft>
                <a:spcPts val="0"/>
              </a:spcAft>
              <a:buClr>
                <a:schemeClr val="dk1"/>
              </a:buClr>
              <a:buSzPts val="1400"/>
              <a:buFont typeface="Josefin Sans Thin"/>
              <a:buNone/>
              <a:defRPr sz="1400" b="0" i="0" u="none" strike="noStrike" cap="none">
                <a:solidFill>
                  <a:schemeClr val="lt1"/>
                </a:solidFill>
                <a:latin typeface="Josefin Sans Thin"/>
                <a:ea typeface="Josefin Sans Thin"/>
                <a:cs typeface="Josefin Sans Thin"/>
                <a:sym typeface="Josefin Sans Thin"/>
              </a:defRPr>
            </a:lvl2pPr>
            <a:lvl3pPr marL="1371600" marR="0" lvl="2" indent="-317500" algn="ctr" rtl="0">
              <a:lnSpc>
                <a:spcPct val="100000"/>
              </a:lnSpc>
              <a:spcBef>
                <a:spcPts val="0"/>
              </a:spcBef>
              <a:spcAft>
                <a:spcPts val="0"/>
              </a:spcAft>
              <a:buClr>
                <a:schemeClr val="dk1"/>
              </a:buClr>
              <a:buSzPts val="1400"/>
              <a:buFont typeface="Josefin Sans Thin"/>
              <a:buNone/>
              <a:defRPr sz="1400" b="0" i="0" u="none" strike="noStrike" cap="none">
                <a:solidFill>
                  <a:schemeClr val="lt1"/>
                </a:solidFill>
                <a:latin typeface="Josefin Sans Thin"/>
                <a:ea typeface="Josefin Sans Thin"/>
                <a:cs typeface="Josefin Sans Thin"/>
                <a:sym typeface="Josefin Sans Thin"/>
              </a:defRPr>
            </a:lvl3pPr>
            <a:lvl4pPr marL="1828800" marR="0" lvl="3" indent="-317500" algn="ctr" rtl="0">
              <a:lnSpc>
                <a:spcPct val="100000"/>
              </a:lnSpc>
              <a:spcBef>
                <a:spcPts val="0"/>
              </a:spcBef>
              <a:spcAft>
                <a:spcPts val="0"/>
              </a:spcAft>
              <a:buClr>
                <a:schemeClr val="dk1"/>
              </a:buClr>
              <a:buSzPts val="1400"/>
              <a:buFont typeface="Josefin Sans Thin"/>
              <a:buNone/>
              <a:defRPr sz="1400" b="0" i="0" u="none" strike="noStrike" cap="none">
                <a:solidFill>
                  <a:schemeClr val="lt1"/>
                </a:solidFill>
                <a:latin typeface="Josefin Sans Thin"/>
                <a:ea typeface="Josefin Sans Thin"/>
                <a:cs typeface="Josefin Sans Thin"/>
                <a:sym typeface="Josefin Sans Thin"/>
              </a:defRPr>
            </a:lvl4pPr>
            <a:lvl5pPr marL="2286000" marR="0" lvl="4" indent="-317500" algn="ctr" rtl="0">
              <a:lnSpc>
                <a:spcPct val="100000"/>
              </a:lnSpc>
              <a:spcBef>
                <a:spcPts val="0"/>
              </a:spcBef>
              <a:spcAft>
                <a:spcPts val="0"/>
              </a:spcAft>
              <a:buClr>
                <a:schemeClr val="dk1"/>
              </a:buClr>
              <a:buSzPts val="1400"/>
              <a:buFont typeface="Josefin Sans Thin"/>
              <a:buNone/>
              <a:defRPr sz="1400" b="0" i="0" u="none" strike="noStrike" cap="none">
                <a:solidFill>
                  <a:schemeClr val="lt1"/>
                </a:solidFill>
                <a:latin typeface="Josefin Sans Thin"/>
                <a:ea typeface="Josefin Sans Thin"/>
                <a:cs typeface="Josefin Sans Thin"/>
                <a:sym typeface="Josefin Sans Thin"/>
              </a:defRPr>
            </a:lvl5pPr>
            <a:lvl6pPr marL="2743200" marR="0" lvl="5" indent="-317500" algn="ctr" rtl="0">
              <a:lnSpc>
                <a:spcPct val="100000"/>
              </a:lnSpc>
              <a:spcBef>
                <a:spcPts val="0"/>
              </a:spcBef>
              <a:spcAft>
                <a:spcPts val="0"/>
              </a:spcAft>
              <a:buClr>
                <a:schemeClr val="dk1"/>
              </a:buClr>
              <a:buSzPts val="1400"/>
              <a:buFont typeface="Josefin Sans Thin"/>
              <a:buNone/>
              <a:defRPr sz="1400" b="0" i="0" u="none" strike="noStrike" cap="none">
                <a:solidFill>
                  <a:schemeClr val="lt1"/>
                </a:solidFill>
                <a:latin typeface="Josefin Sans Thin"/>
                <a:ea typeface="Josefin Sans Thin"/>
                <a:cs typeface="Josefin Sans Thin"/>
                <a:sym typeface="Josefin Sans Thin"/>
              </a:defRPr>
            </a:lvl6pPr>
            <a:lvl7pPr marL="3200400" marR="0" lvl="6" indent="-317500" algn="ctr" rtl="0">
              <a:lnSpc>
                <a:spcPct val="100000"/>
              </a:lnSpc>
              <a:spcBef>
                <a:spcPts val="0"/>
              </a:spcBef>
              <a:spcAft>
                <a:spcPts val="0"/>
              </a:spcAft>
              <a:buClr>
                <a:schemeClr val="dk1"/>
              </a:buClr>
              <a:buSzPts val="1400"/>
              <a:buFont typeface="Josefin Sans Thin"/>
              <a:buNone/>
              <a:defRPr sz="1400" b="0" i="0" u="none" strike="noStrike" cap="none">
                <a:solidFill>
                  <a:schemeClr val="lt1"/>
                </a:solidFill>
                <a:latin typeface="Josefin Sans Thin"/>
                <a:ea typeface="Josefin Sans Thin"/>
                <a:cs typeface="Josefin Sans Thin"/>
                <a:sym typeface="Josefin Sans Thin"/>
              </a:defRPr>
            </a:lvl7pPr>
            <a:lvl8pPr marL="3657600" marR="0" lvl="7" indent="-317500" algn="ctr" rtl="0">
              <a:lnSpc>
                <a:spcPct val="100000"/>
              </a:lnSpc>
              <a:spcBef>
                <a:spcPts val="0"/>
              </a:spcBef>
              <a:spcAft>
                <a:spcPts val="0"/>
              </a:spcAft>
              <a:buClr>
                <a:schemeClr val="dk1"/>
              </a:buClr>
              <a:buSzPts val="1400"/>
              <a:buFont typeface="Josefin Sans Thin"/>
              <a:buNone/>
              <a:defRPr sz="1400" b="0" i="0" u="none" strike="noStrike" cap="none">
                <a:solidFill>
                  <a:schemeClr val="lt1"/>
                </a:solidFill>
                <a:latin typeface="Josefin Sans Thin"/>
                <a:ea typeface="Josefin Sans Thin"/>
                <a:cs typeface="Josefin Sans Thin"/>
                <a:sym typeface="Josefin Sans Thin"/>
              </a:defRPr>
            </a:lvl8pPr>
            <a:lvl9pPr marL="4114800" marR="0" lvl="8" indent="-317500" algn="ctr" rtl="0">
              <a:lnSpc>
                <a:spcPct val="100000"/>
              </a:lnSpc>
              <a:spcBef>
                <a:spcPts val="0"/>
              </a:spcBef>
              <a:spcAft>
                <a:spcPts val="0"/>
              </a:spcAft>
              <a:buClr>
                <a:schemeClr val="dk1"/>
              </a:buClr>
              <a:buSzPts val="1400"/>
              <a:buFont typeface="Josefin Sans Thin"/>
              <a:buNone/>
              <a:defRPr sz="1400" b="0" i="0" u="none" strike="noStrike" cap="none">
                <a:solidFill>
                  <a:schemeClr val="lt1"/>
                </a:solidFill>
                <a:latin typeface="Josefin Sans Thin"/>
                <a:ea typeface="Josefin Sans Thin"/>
                <a:cs typeface="Josefin Sans Thin"/>
                <a:sym typeface="Josefin Sans Thin"/>
              </a:defRPr>
            </a:lvl9pPr>
          </a:lstStyle>
          <a:p>
            <a:r>
              <a:rPr lang="en-US" dirty="0" smtClean="0"/>
              <a:t>Advancing from simplified Data</a:t>
            </a:r>
            <a:endParaRPr lang="en-US" i="1" dirty="0"/>
          </a:p>
        </p:txBody>
      </p:sp>
      <p:sp>
        <p:nvSpPr>
          <p:cNvPr id="14" name="Subtitle 8"/>
          <p:cNvSpPr txBox="1">
            <a:spLocks/>
          </p:cNvSpPr>
          <p:nvPr/>
        </p:nvSpPr>
        <p:spPr>
          <a:xfrm>
            <a:off x="5151543" y="3409167"/>
            <a:ext cx="2789824" cy="762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Josefin Sans Thin"/>
              <a:buNone/>
              <a:defRPr sz="1400" b="0" i="0" u="none" strike="noStrike" cap="none">
                <a:solidFill>
                  <a:schemeClr val="lt1"/>
                </a:solidFill>
                <a:latin typeface="Josefin Sans Thin"/>
                <a:ea typeface="Josefin Sans Thin"/>
                <a:cs typeface="Josefin Sans Thin"/>
                <a:sym typeface="Josefin Sans Thin"/>
              </a:defRPr>
            </a:lvl1pPr>
            <a:lvl2pPr marL="914400" marR="0" lvl="1" indent="-317500" algn="ctr" rtl="0">
              <a:lnSpc>
                <a:spcPct val="100000"/>
              </a:lnSpc>
              <a:spcBef>
                <a:spcPts val="0"/>
              </a:spcBef>
              <a:spcAft>
                <a:spcPts val="0"/>
              </a:spcAft>
              <a:buClr>
                <a:schemeClr val="dk1"/>
              </a:buClr>
              <a:buSzPts val="1400"/>
              <a:buFont typeface="Josefin Sans Thin"/>
              <a:buNone/>
              <a:defRPr sz="1400" b="0" i="0" u="none" strike="noStrike" cap="none">
                <a:solidFill>
                  <a:schemeClr val="lt1"/>
                </a:solidFill>
                <a:latin typeface="Josefin Sans Thin"/>
                <a:ea typeface="Josefin Sans Thin"/>
                <a:cs typeface="Josefin Sans Thin"/>
                <a:sym typeface="Josefin Sans Thin"/>
              </a:defRPr>
            </a:lvl2pPr>
            <a:lvl3pPr marL="1371600" marR="0" lvl="2" indent="-317500" algn="ctr" rtl="0">
              <a:lnSpc>
                <a:spcPct val="100000"/>
              </a:lnSpc>
              <a:spcBef>
                <a:spcPts val="0"/>
              </a:spcBef>
              <a:spcAft>
                <a:spcPts val="0"/>
              </a:spcAft>
              <a:buClr>
                <a:schemeClr val="dk1"/>
              </a:buClr>
              <a:buSzPts val="1400"/>
              <a:buFont typeface="Josefin Sans Thin"/>
              <a:buNone/>
              <a:defRPr sz="1400" b="0" i="0" u="none" strike="noStrike" cap="none">
                <a:solidFill>
                  <a:schemeClr val="lt1"/>
                </a:solidFill>
                <a:latin typeface="Josefin Sans Thin"/>
                <a:ea typeface="Josefin Sans Thin"/>
                <a:cs typeface="Josefin Sans Thin"/>
                <a:sym typeface="Josefin Sans Thin"/>
              </a:defRPr>
            </a:lvl3pPr>
            <a:lvl4pPr marL="1828800" marR="0" lvl="3" indent="-317500" algn="ctr" rtl="0">
              <a:lnSpc>
                <a:spcPct val="100000"/>
              </a:lnSpc>
              <a:spcBef>
                <a:spcPts val="0"/>
              </a:spcBef>
              <a:spcAft>
                <a:spcPts val="0"/>
              </a:spcAft>
              <a:buClr>
                <a:schemeClr val="dk1"/>
              </a:buClr>
              <a:buSzPts val="1400"/>
              <a:buFont typeface="Josefin Sans Thin"/>
              <a:buNone/>
              <a:defRPr sz="1400" b="0" i="0" u="none" strike="noStrike" cap="none">
                <a:solidFill>
                  <a:schemeClr val="lt1"/>
                </a:solidFill>
                <a:latin typeface="Josefin Sans Thin"/>
                <a:ea typeface="Josefin Sans Thin"/>
                <a:cs typeface="Josefin Sans Thin"/>
                <a:sym typeface="Josefin Sans Thin"/>
              </a:defRPr>
            </a:lvl4pPr>
            <a:lvl5pPr marL="2286000" marR="0" lvl="4" indent="-317500" algn="ctr" rtl="0">
              <a:lnSpc>
                <a:spcPct val="100000"/>
              </a:lnSpc>
              <a:spcBef>
                <a:spcPts val="0"/>
              </a:spcBef>
              <a:spcAft>
                <a:spcPts val="0"/>
              </a:spcAft>
              <a:buClr>
                <a:schemeClr val="dk1"/>
              </a:buClr>
              <a:buSzPts val="1400"/>
              <a:buFont typeface="Josefin Sans Thin"/>
              <a:buNone/>
              <a:defRPr sz="1400" b="0" i="0" u="none" strike="noStrike" cap="none">
                <a:solidFill>
                  <a:schemeClr val="lt1"/>
                </a:solidFill>
                <a:latin typeface="Josefin Sans Thin"/>
                <a:ea typeface="Josefin Sans Thin"/>
                <a:cs typeface="Josefin Sans Thin"/>
                <a:sym typeface="Josefin Sans Thin"/>
              </a:defRPr>
            </a:lvl5pPr>
            <a:lvl6pPr marL="2743200" marR="0" lvl="5" indent="-317500" algn="ctr" rtl="0">
              <a:lnSpc>
                <a:spcPct val="100000"/>
              </a:lnSpc>
              <a:spcBef>
                <a:spcPts val="0"/>
              </a:spcBef>
              <a:spcAft>
                <a:spcPts val="0"/>
              </a:spcAft>
              <a:buClr>
                <a:schemeClr val="dk1"/>
              </a:buClr>
              <a:buSzPts val="1400"/>
              <a:buFont typeface="Josefin Sans Thin"/>
              <a:buNone/>
              <a:defRPr sz="1400" b="0" i="0" u="none" strike="noStrike" cap="none">
                <a:solidFill>
                  <a:schemeClr val="lt1"/>
                </a:solidFill>
                <a:latin typeface="Josefin Sans Thin"/>
                <a:ea typeface="Josefin Sans Thin"/>
                <a:cs typeface="Josefin Sans Thin"/>
                <a:sym typeface="Josefin Sans Thin"/>
              </a:defRPr>
            </a:lvl6pPr>
            <a:lvl7pPr marL="3200400" marR="0" lvl="6" indent="-317500" algn="ctr" rtl="0">
              <a:lnSpc>
                <a:spcPct val="100000"/>
              </a:lnSpc>
              <a:spcBef>
                <a:spcPts val="0"/>
              </a:spcBef>
              <a:spcAft>
                <a:spcPts val="0"/>
              </a:spcAft>
              <a:buClr>
                <a:schemeClr val="dk1"/>
              </a:buClr>
              <a:buSzPts val="1400"/>
              <a:buFont typeface="Josefin Sans Thin"/>
              <a:buNone/>
              <a:defRPr sz="1400" b="0" i="0" u="none" strike="noStrike" cap="none">
                <a:solidFill>
                  <a:schemeClr val="lt1"/>
                </a:solidFill>
                <a:latin typeface="Josefin Sans Thin"/>
                <a:ea typeface="Josefin Sans Thin"/>
                <a:cs typeface="Josefin Sans Thin"/>
                <a:sym typeface="Josefin Sans Thin"/>
              </a:defRPr>
            </a:lvl7pPr>
            <a:lvl8pPr marL="3657600" marR="0" lvl="7" indent="-317500" algn="ctr" rtl="0">
              <a:lnSpc>
                <a:spcPct val="100000"/>
              </a:lnSpc>
              <a:spcBef>
                <a:spcPts val="0"/>
              </a:spcBef>
              <a:spcAft>
                <a:spcPts val="0"/>
              </a:spcAft>
              <a:buClr>
                <a:schemeClr val="dk1"/>
              </a:buClr>
              <a:buSzPts val="1400"/>
              <a:buFont typeface="Josefin Sans Thin"/>
              <a:buNone/>
              <a:defRPr sz="1400" b="0" i="0" u="none" strike="noStrike" cap="none">
                <a:solidFill>
                  <a:schemeClr val="lt1"/>
                </a:solidFill>
                <a:latin typeface="Josefin Sans Thin"/>
                <a:ea typeface="Josefin Sans Thin"/>
                <a:cs typeface="Josefin Sans Thin"/>
                <a:sym typeface="Josefin Sans Thin"/>
              </a:defRPr>
            </a:lvl8pPr>
            <a:lvl9pPr marL="4114800" marR="0" lvl="8" indent="-317500" algn="ctr" rtl="0">
              <a:lnSpc>
                <a:spcPct val="100000"/>
              </a:lnSpc>
              <a:spcBef>
                <a:spcPts val="0"/>
              </a:spcBef>
              <a:spcAft>
                <a:spcPts val="0"/>
              </a:spcAft>
              <a:buClr>
                <a:schemeClr val="dk1"/>
              </a:buClr>
              <a:buSzPts val="1400"/>
              <a:buFont typeface="Josefin Sans Thin"/>
              <a:buNone/>
              <a:defRPr sz="1400" b="0" i="0" u="none" strike="noStrike" cap="none">
                <a:solidFill>
                  <a:schemeClr val="lt1"/>
                </a:solidFill>
                <a:latin typeface="Josefin Sans Thin"/>
                <a:ea typeface="Josefin Sans Thin"/>
                <a:cs typeface="Josefin Sans Thin"/>
                <a:sym typeface="Josefin Sans Thin"/>
              </a:defRPr>
            </a:lvl9pPr>
          </a:lstStyle>
          <a:p>
            <a:endParaRPr lang="en-US" dirty="0" smtClean="0"/>
          </a:p>
          <a:p>
            <a:r>
              <a:rPr lang="en-US" dirty="0" smtClean="0"/>
              <a:t>to best allocate R&amp;D funds</a:t>
            </a:r>
            <a:endParaRPr lang="en-US" dirty="0"/>
          </a:p>
        </p:txBody>
      </p:sp>
      <p:sp>
        <p:nvSpPr>
          <p:cNvPr id="15" name="Subtitle 8"/>
          <p:cNvSpPr txBox="1">
            <a:spLocks/>
          </p:cNvSpPr>
          <p:nvPr/>
        </p:nvSpPr>
        <p:spPr>
          <a:xfrm>
            <a:off x="5151542" y="3404175"/>
            <a:ext cx="2789825" cy="333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Josefin Sans Thin"/>
              <a:buNone/>
              <a:defRPr sz="1400" b="0" i="0" u="none" strike="noStrike" cap="none">
                <a:solidFill>
                  <a:schemeClr val="lt1"/>
                </a:solidFill>
                <a:latin typeface="Josefin Sans Thin"/>
                <a:ea typeface="Josefin Sans Thin"/>
                <a:cs typeface="Josefin Sans Thin"/>
                <a:sym typeface="Josefin Sans Thin"/>
              </a:defRPr>
            </a:lvl1pPr>
            <a:lvl2pPr marL="914400" marR="0" lvl="1" indent="-317500" algn="ctr" rtl="0">
              <a:lnSpc>
                <a:spcPct val="100000"/>
              </a:lnSpc>
              <a:spcBef>
                <a:spcPts val="0"/>
              </a:spcBef>
              <a:spcAft>
                <a:spcPts val="0"/>
              </a:spcAft>
              <a:buClr>
                <a:schemeClr val="dk1"/>
              </a:buClr>
              <a:buSzPts val="1400"/>
              <a:buFont typeface="Josefin Sans Thin"/>
              <a:buNone/>
              <a:defRPr sz="1400" b="0" i="0" u="none" strike="noStrike" cap="none">
                <a:solidFill>
                  <a:schemeClr val="lt1"/>
                </a:solidFill>
                <a:latin typeface="Josefin Sans Thin"/>
                <a:ea typeface="Josefin Sans Thin"/>
                <a:cs typeface="Josefin Sans Thin"/>
                <a:sym typeface="Josefin Sans Thin"/>
              </a:defRPr>
            </a:lvl2pPr>
            <a:lvl3pPr marL="1371600" marR="0" lvl="2" indent="-317500" algn="ctr" rtl="0">
              <a:lnSpc>
                <a:spcPct val="100000"/>
              </a:lnSpc>
              <a:spcBef>
                <a:spcPts val="0"/>
              </a:spcBef>
              <a:spcAft>
                <a:spcPts val="0"/>
              </a:spcAft>
              <a:buClr>
                <a:schemeClr val="dk1"/>
              </a:buClr>
              <a:buSzPts val="1400"/>
              <a:buFont typeface="Josefin Sans Thin"/>
              <a:buNone/>
              <a:defRPr sz="1400" b="0" i="0" u="none" strike="noStrike" cap="none">
                <a:solidFill>
                  <a:schemeClr val="lt1"/>
                </a:solidFill>
                <a:latin typeface="Josefin Sans Thin"/>
                <a:ea typeface="Josefin Sans Thin"/>
                <a:cs typeface="Josefin Sans Thin"/>
                <a:sym typeface="Josefin Sans Thin"/>
              </a:defRPr>
            </a:lvl3pPr>
            <a:lvl4pPr marL="1828800" marR="0" lvl="3" indent="-317500" algn="ctr" rtl="0">
              <a:lnSpc>
                <a:spcPct val="100000"/>
              </a:lnSpc>
              <a:spcBef>
                <a:spcPts val="0"/>
              </a:spcBef>
              <a:spcAft>
                <a:spcPts val="0"/>
              </a:spcAft>
              <a:buClr>
                <a:schemeClr val="dk1"/>
              </a:buClr>
              <a:buSzPts val="1400"/>
              <a:buFont typeface="Josefin Sans Thin"/>
              <a:buNone/>
              <a:defRPr sz="1400" b="0" i="0" u="none" strike="noStrike" cap="none">
                <a:solidFill>
                  <a:schemeClr val="lt1"/>
                </a:solidFill>
                <a:latin typeface="Josefin Sans Thin"/>
                <a:ea typeface="Josefin Sans Thin"/>
                <a:cs typeface="Josefin Sans Thin"/>
                <a:sym typeface="Josefin Sans Thin"/>
              </a:defRPr>
            </a:lvl4pPr>
            <a:lvl5pPr marL="2286000" marR="0" lvl="4" indent="-317500" algn="ctr" rtl="0">
              <a:lnSpc>
                <a:spcPct val="100000"/>
              </a:lnSpc>
              <a:spcBef>
                <a:spcPts val="0"/>
              </a:spcBef>
              <a:spcAft>
                <a:spcPts val="0"/>
              </a:spcAft>
              <a:buClr>
                <a:schemeClr val="dk1"/>
              </a:buClr>
              <a:buSzPts val="1400"/>
              <a:buFont typeface="Josefin Sans Thin"/>
              <a:buNone/>
              <a:defRPr sz="1400" b="0" i="0" u="none" strike="noStrike" cap="none">
                <a:solidFill>
                  <a:schemeClr val="lt1"/>
                </a:solidFill>
                <a:latin typeface="Josefin Sans Thin"/>
                <a:ea typeface="Josefin Sans Thin"/>
                <a:cs typeface="Josefin Sans Thin"/>
                <a:sym typeface="Josefin Sans Thin"/>
              </a:defRPr>
            </a:lvl5pPr>
            <a:lvl6pPr marL="2743200" marR="0" lvl="5" indent="-317500" algn="ctr" rtl="0">
              <a:lnSpc>
                <a:spcPct val="100000"/>
              </a:lnSpc>
              <a:spcBef>
                <a:spcPts val="0"/>
              </a:spcBef>
              <a:spcAft>
                <a:spcPts val="0"/>
              </a:spcAft>
              <a:buClr>
                <a:schemeClr val="dk1"/>
              </a:buClr>
              <a:buSzPts val="1400"/>
              <a:buFont typeface="Josefin Sans Thin"/>
              <a:buNone/>
              <a:defRPr sz="1400" b="0" i="0" u="none" strike="noStrike" cap="none">
                <a:solidFill>
                  <a:schemeClr val="lt1"/>
                </a:solidFill>
                <a:latin typeface="Josefin Sans Thin"/>
                <a:ea typeface="Josefin Sans Thin"/>
                <a:cs typeface="Josefin Sans Thin"/>
                <a:sym typeface="Josefin Sans Thin"/>
              </a:defRPr>
            </a:lvl6pPr>
            <a:lvl7pPr marL="3200400" marR="0" lvl="6" indent="-317500" algn="ctr" rtl="0">
              <a:lnSpc>
                <a:spcPct val="100000"/>
              </a:lnSpc>
              <a:spcBef>
                <a:spcPts val="0"/>
              </a:spcBef>
              <a:spcAft>
                <a:spcPts val="0"/>
              </a:spcAft>
              <a:buClr>
                <a:schemeClr val="dk1"/>
              </a:buClr>
              <a:buSzPts val="1400"/>
              <a:buFont typeface="Josefin Sans Thin"/>
              <a:buNone/>
              <a:defRPr sz="1400" b="0" i="0" u="none" strike="noStrike" cap="none">
                <a:solidFill>
                  <a:schemeClr val="lt1"/>
                </a:solidFill>
                <a:latin typeface="Josefin Sans Thin"/>
                <a:ea typeface="Josefin Sans Thin"/>
                <a:cs typeface="Josefin Sans Thin"/>
                <a:sym typeface="Josefin Sans Thin"/>
              </a:defRPr>
            </a:lvl7pPr>
            <a:lvl8pPr marL="3657600" marR="0" lvl="7" indent="-317500" algn="ctr" rtl="0">
              <a:lnSpc>
                <a:spcPct val="100000"/>
              </a:lnSpc>
              <a:spcBef>
                <a:spcPts val="0"/>
              </a:spcBef>
              <a:spcAft>
                <a:spcPts val="0"/>
              </a:spcAft>
              <a:buClr>
                <a:schemeClr val="dk1"/>
              </a:buClr>
              <a:buSzPts val="1400"/>
              <a:buFont typeface="Josefin Sans Thin"/>
              <a:buNone/>
              <a:defRPr sz="1400" b="0" i="0" u="none" strike="noStrike" cap="none">
                <a:solidFill>
                  <a:schemeClr val="lt1"/>
                </a:solidFill>
                <a:latin typeface="Josefin Sans Thin"/>
                <a:ea typeface="Josefin Sans Thin"/>
                <a:cs typeface="Josefin Sans Thin"/>
                <a:sym typeface="Josefin Sans Thin"/>
              </a:defRPr>
            </a:lvl8pPr>
            <a:lvl9pPr marL="4114800" marR="0" lvl="8" indent="-317500" algn="ctr" rtl="0">
              <a:lnSpc>
                <a:spcPct val="100000"/>
              </a:lnSpc>
              <a:spcBef>
                <a:spcPts val="0"/>
              </a:spcBef>
              <a:spcAft>
                <a:spcPts val="0"/>
              </a:spcAft>
              <a:buClr>
                <a:schemeClr val="dk1"/>
              </a:buClr>
              <a:buSzPts val="1400"/>
              <a:buFont typeface="Josefin Sans Thin"/>
              <a:buNone/>
              <a:defRPr sz="1400" b="0" i="0" u="none" strike="noStrike" cap="none">
                <a:solidFill>
                  <a:schemeClr val="lt1"/>
                </a:solidFill>
                <a:latin typeface="Josefin Sans Thin"/>
                <a:ea typeface="Josefin Sans Thin"/>
                <a:cs typeface="Josefin Sans Thin"/>
                <a:sym typeface="Josefin Sans Thin"/>
              </a:defRPr>
            </a:lvl9pPr>
          </a:lstStyle>
          <a:p>
            <a:r>
              <a:rPr lang="en-US" dirty="0" smtClean="0"/>
              <a:t>Accurate micro-segmentation</a:t>
            </a:r>
            <a:endParaRPr lang="en-US" dirty="0"/>
          </a:p>
        </p:txBody>
      </p:sp>
      <p:sp>
        <p:nvSpPr>
          <p:cNvPr id="18" name="Subtitle 6"/>
          <p:cNvSpPr>
            <a:spLocks noGrp="1"/>
          </p:cNvSpPr>
          <p:nvPr>
            <p:ph type="subTitle" idx="6"/>
          </p:nvPr>
        </p:nvSpPr>
        <p:spPr>
          <a:xfrm>
            <a:off x="1259231" y="3412480"/>
            <a:ext cx="2739778" cy="325395"/>
          </a:xfrm>
        </p:spPr>
        <p:txBody>
          <a:bodyPr/>
          <a:lstStyle/>
          <a:p>
            <a:r>
              <a:rPr lang="en-US" dirty="0" smtClean="0"/>
              <a:t>Understanding of previously</a:t>
            </a:r>
            <a:endParaRPr lang="en-US" dirty="0"/>
          </a:p>
        </p:txBody>
      </p:sp>
    </p:spTree>
    <p:extLst>
      <p:ext uri="{BB962C8B-B14F-4D97-AF65-F5344CB8AC3E}">
        <p14:creationId xmlns:p14="http://schemas.microsoft.com/office/powerpoint/2010/main" val="65627915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82" name="Google Shape;182;p32"/>
          <p:cNvSpPr txBox="1">
            <a:spLocks noGrp="1"/>
          </p:cNvSpPr>
          <p:nvPr>
            <p:ph type="title" idx="15"/>
          </p:nvPr>
        </p:nvSpPr>
        <p:spPr>
          <a:xfrm>
            <a:off x="0" y="0"/>
            <a:ext cx="9143999" cy="790574"/>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sz="3200" dirty="0"/>
              <a:t> </a:t>
            </a:r>
            <a:r>
              <a:rPr lang="en" sz="3200" dirty="0" smtClean="0"/>
              <a:t>    Data Collection: Roadway Lighting</a:t>
            </a:r>
            <a:endParaRPr sz="3200" dirty="0"/>
          </a:p>
        </p:txBody>
      </p:sp>
      <p:cxnSp>
        <p:nvCxnSpPr>
          <p:cNvPr id="3" name="Straight Connector 2"/>
          <p:cNvCxnSpPr/>
          <p:nvPr/>
        </p:nvCxnSpPr>
        <p:spPr>
          <a:xfrm flipH="1">
            <a:off x="1" y="793748"/>
            <a:ext cx="914399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sp>
        <p:nvSpPr>
          <p:cNvPr id="36" name="Subtitle 1"/>
          <p:cNvSpPr>
            <a:spLocks noGrp="1"/>
          </p:cNvSpPr>
          <p:nvPr/>
        </p:nvSpPr>
        <p:spPr>
          <a:xfrm>
            <a:off x="418762" y="1099309"/>
            <a:ext cx="8306473" cy="59886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Roboto"/>
              <a:buNone/>
              <a:defRPr sz="1400" b="0" i="0" u="none" strike="noStrike" cap="none">
                <a:solidFill>
                  <a:schemeClr val="lt1"/>
                </a:solidFill>
                <a:latin typeface="Josefin Sans Thin"/>
                <a:ea typeface="Josefin Sans Thin"/>
                <a:cs typeface="Josefin Sans Thin"/>
                <a:sym typeface="Josefin Sans Thin"/>
              </a:defRPr>
            </a:lvl1pPr>
            <a:lvl2pPr marL="914400" marR="0" lvl="1" indent="-317500" algn="l" rtl="0">
              <a:lnSpc>
                <a:spcPct val="100000"/>
              </a:lnSpc>
              <a:spcBef>
                <a:spcPts val="0"/>
              </a:spcBef>
              <a:spcAft>
                <a:spcPts val="0"/>
              </a:spcAft>
              <a:buClr>
                <a:schemeClr val="dk1"/>
              </a:buClr>
              <a:buSzPts val="2200"/>
              <a:buFont typeface="Roboto"/>
              <a:buNone/>
              <a:defRPr sz="1400" b="0" i="0" u="none" strike="noStrike" cap="none">
                <a:solidFill>
                  <a:schemeClr val="dk1"/>
                </a:solidFill>
                <a:latin typeface="Roboto"/>
                <a:ea typeface="Roboto"/>
                <a:cs typeface="Roboto"/>
                <a:sym typeface="Roboto"/>
              </a:defRPr>
            </a:lvl2pPr>
            <a:lvl3pPr marL="1371600" marR="0" lvl="2" indent="-317500" algn="l" rtl="0">
              <a:lnSpc>
                <a:spcPct val="100000"/>
              </a:lnSpc>
              <a:spcBef>
                <a:spcPts val="0"/>
              </a:spcBef>
              <a:spcAft>
                <a:spcPts val="0"/>
              </a:spcAft>
              <a:buClr>
                <a:schemeClr val="dk1"/>
              </a:buClr>
              <a:buSzPts val="2200"/>
              <a:buFont typeface="Roboto"/>
              <a:buNone/>
              <a:defRPr sz="1400" b="0" i="0" u="none" strike="noStrike" cap="none">
                <a:solidFill>
                  <a:schemeClr val="dk1"/>
                </a:solidFill>
                <a:latin typeface="Roboto"/>
                <a:ea typeface="Roboto"/>
                <a:cs typeface="Roboto"/>
                <a:sym typeface="Roboto"/>
              </a:defRPr>
            </a:lvl3pPr>
            <a:lvl4pPr marL="1828800" marR="0" lvl="3" indent="-317500" algn="l" rtl="0">
              <a:lnSpc>
                <a:spcPct val="100000"/>
              </a:lnSpc>
              <a:spcBef>
                <a:spcPts val="0"/>
              </a:spcBef>
              <a:spcAft>
                <a:spcPts val="0"/>
              </a:spcAft>
              <a:buClr>
                <a:schemeClr val="dk1"/>
              </a:buClr>
              <a:buSzPts val="2200"/>
              <a:buFont typeface="Roboto"/>
              <a:buNone/>
              <a:defRPr sz="1400" b="0" i="0" u="none" strike="noStrike" cap="none">
                <a:solidFill>
                  <a:schemeClr val="dk1"/>
                </a:solidFill>
                <a:latin typeface="Roboto"/>
                <a:ea typeface="Roboto"/>
                <a:cs typeface="Roboto"/>
                <a:sym typeface="Roboto"/>
              </a:defRPr>
            </a:lvl4pPr>
            <a:lvl5pPr marL="2286000" marR="0" lvl="4" indent="-317500" algn="l" rtl="0">
              <a:lnSpc>
                <a:spcPct val="100000"/>
              </a:lnSpc>
              <a:spcBef>
                <a:spcPts val="0"/>
              </a:spcBef>
              <a:spcAft>
                <a:spcPts val="0"/>
              </a:spcAft>
              <a:buClr>
                <a:schemeClr val="dk1"/>
              </a:buClr>
              <a:buSzPts val="2200"/>
              <a:buFont typeface="Roboto"/>
              <a:buNone/>
              <a:defRPr sz="1400" b="0" i="0" u="none" strike="noStrike" cap="none">
                <a:solidFill>
                  <a:schemeClr val="dk1"/>
                </a:solidFill>
                <a:latin typeface="Roboto"/>
                <a:ea typeface="Roboto"/>
                <a:cs typeface="Roboto"/>
                <a:sym typeface="Roboto"/>
              </a:defRPr>
            </a:lvl5pPr>
            <a:lvl6pPr marL="2743200" marR="0" lvl="5" indent="-317500" algn="l" rtl="0">
              <a:lnSpc>
                <a:spcPct val="100000"/>
              </a:lnSpc>
              <a:spcBef>
                <a:spcPts val="0"/>
              </a:spcBef>
              <a:spcAft>
                <a:spcPts val="0"/>
              </a:spcAft>
              <a:buClr>
                <a:schemeClr val="dk1"/>
              </a:buClr>
              <a:buSzPts val="2200"/>
              <a:buFont typeface="Roboto"/>
              <a:buNone/>
              <a:defRPr sz="1400" b="0" i="0" u="none" strike="noStrike" cap="none">
                <a:solidFill>
                  <a:schemeClr val="dk1"/>
                </a:solidFill>
                <a:latin typeface="Roboto"/>
                <a:ea typeface="Roboto"/>
                <a:cs typeface="Roboto"/>
                <a:sym typeface="Roboto"/>
              </a:defRPr>
            </a:lvl6pPr>
            <a:lvl7pPr marL="3200400" marR="0" lvl="6" indent="-317500" algn="l" rtl="0">
              <a:lnSpc>
                <a:spcPct val="100000"/>
              </a:lnSpc>
              <a:spcBef>
                <a:spcPts val="0"/>
              </a:spcBef>
              <a:spcAft>
                <a:spcPts val="0"/>
              </a:spcAft>
              <a:buClr>
                <a:schemeClr val="dk1"/>
              </a:buClr>
              <a:buSzPts val="2200"/>
              <a:buFont typeface="Roboto"/>
              <a:buNone/>
              <a:defRPr sz="1400" b="0" i="0" u="none" strike="noStrike" cap="none">
                <a:solidFill>
                  <a:schemeClr val="dk1"/>
                </a:solidFill>
                <a:latin typeface="Roboto"/>
                <a:ea typeface="Roboto"/>
                <a:cs typeface="Roboto"/>
                <a:sym typeface="Roboto"/>
              </a:defRPr>
            </a:lvl7pPr>
            <a:lvl8pPr marL="3657600" marR="0" lvl="7" indent="-317500" algn="l" rtl="0">
              <a:lnSpc>
                <a:spcPct val="100000"/>
              </a:lnSpc>
              <a:spcBef>
                <a:spcPts val="0"/>
              </a:spcBef>
              <a:spcAft>
                <a:spcPts val="0"/>
              </a:spcAft>
              <a:buClr>
                <a:schemeClr val="dk1"/>
              </a:buClr>
              <a:buSzPts val="2200"/>
              <a:buFont typeface="Roboto"/>
              <a:buNone/>
              <a:defRPr sz="1400" b="0" i="0" u="none" strike="noStrike" cap="none">
                <a:solidFill>
                  <a:schemeClr val="dk1"/>
                </a:solidFill>
                <a:latin typeface="Roboto"/>
                <a:ea typeface="Roboto"/>
                <a:cs typeface="Roboto"/>
                <a:sym typeface="Roboto"/>
              </a:defRPr>
            </a:lvl8pPr>
            <a:lvl9pPr marL="4114800" marR="0" lvl="8" indent="-317500" algn="l" rtl="0">
              <a:lnSpc>
                <a:spcPct val="100000"/>
              </a:lnSpc>
              <a:spcBef>
                <a:spcPts val="0"/>
              </a:spcBef>
              <a:spcAft>
                <a:spcPts val="0"/>
              </a:spcAft>
              <a:buClr>
                <a:schemeClr val="dk1"/>
              </a:buClr>
              <a:buSzPts val="2200"/>
              <a:buFont typeface="Roboto"/>
              <a:buNone/>
              <a:defRPr sz="1400" b="0" i="0" u="none" strike="noStrike" cap="none">
                <a:solidFill>
                  <a:schemeClr val="dk1"/>
                </a:solidFill>
                <a:latin typeface="Roboto"/>
                <a:ea typeface="Roboto"/>
                <a:cs typeface="Roboto"/>
                <a:sym typeface="Roboto"/>
              </a:defRPr>
            </a:lvl9pPr>
          </a:lstStyle>
          <a:p>
            <a:r>
              <a:rPr lang="en-US" sz="2400" dirty="0" smtClean="0">
                <a:solidFill>
                  <a:schemeClr val="accent6"/>
                </a:solidFill>
              </a:rPr>
              <a:t>Substantial potential for error in inventory estimates</a:t>
            </a:r>
            <a:endParaRPr lang="en-US" sz="1800" dirty="0" smtClean="0">
              <a:solidFill>
                <a:schemeClr val="accent6"/>
              </a:solidFill>
            </a:endParaRPr>
          </a:p>
        </p:txBody>
      </p:sp>
      <p:sp>
        <p:nvSpPr>
          <p:cNvPr id="19" name="Subtitle 1"/>
          <p:cNvSpPr>
            <a:spLocks noGrp="1"/>
          </p:cNvSpPr>
          <p:nvPr/>
        </p:nvSpPr>
        <p:spPr>
          <a:xfrm>
            <a:off x="418762" y="1698171"/>
            <a:ext cx="7334869" cy="104502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Roboto"/>
              <a:buNone/>
              <a:defRPr sz="1400" b="0" i="0" u="none" strike="noStrike" cap="none">
                <a:solidFill>
                  <a:schemeClr val="lt1"/>
                </a:solidFill>
                <a:latin typeface="Josefin Sans Thin"/>
                <a:ea typeface="Josefin Sans Thin"/>
                <a:cs typeface="Josefin Sans Thin"/>
                <a:sym typeface="Josefin Sans Thin"/>
              </a:defRPr>
            </a:lvl1pPr>
            <a:lvl2pPr marL="914400" marR="0" lvl="1" indent="-317500" algn="l" rtl="0">
              <a:lnSpc>
                <a:spcPct val="100000"/>
              </a:lnSpc>
              <a:spcBef>
                <a:spcPts val="0"/>
              </a:spcBef>
              <a:spcAft>
                <a:spcPts val="0"/>
              </a:spcAft>
              <a:buClr>
                <a:schemeClr val="dk1"/>
              </a:buClr>
              <a:buSzPts val="2200"/>
              <a:buFont typeface="Roboto"/>
              <a:buNone/>
              <a:defRPr sz="1400" b="0" i="0" u="none" strike="noStrike" cap="none">
                <a:solidFill>
                  <a:schemeClr val="dk1"/>
                </a:solidFill>
                <a:latin typeface="Roboto"/>
                <a:ea typeface="Roboto"/>
                <a:cs typeface="Roboto"/>
                <a:sym typeface="Roboto"/>
              </a:defRPr>
            </a:lvl2pPr>
            <a:lvl3pPr marL="1371600" marR="0" lvl="2" indent="-317500" algn="l" rtl="0">
              <a:lnSpc>
                <a:spcPct val="100000"/>
              </a:lnSpc>
              <a:spcBef>
                <a:spcPts val="0"/>
              </a:spcBef>
              <a:spcAft>
                <a:spcPts val="0"/>
              </a:spcAft>
              <a:buClr>
                <a:schemeClr val="dk1"/>
              </a:buClr>
              <a:buSzPts val="2200"/>
              <a:buFont typeface="Roboto"/>
              <a:buNone/>
              <a:defRPr sz="1400" b="0" i="0" u="none" strike="noStrike" cap="none">
                <a:solidFill>
                  <a:schemeClr val="dk1"/>
                </a:solidFill>
                <a:latin typeface="Roboto"/>
                <a:ea typeface="Roboto"/>
                <a:cs typeface="Roboto"/>
                <a:sym typeface="Roboto"/>
              </a:defRPr>
            </a:lvl3pPr>
            <a:lvl4pPr marL="1828800" marR="0" lvl="3" indent="-317500" algn="l" rtl="0">
              <a:lnSpc>
                <a:spcPct val="100000"/>
              </a:lnSpc>
              <a:spcBef>
                <a:spcPts val="0"/>
              </a:spcBef>
              <a:spcAft>
                <a:spcPts val="0"/>
              </a:spcAft>
              <a:buClr>
                <a:schemeClr val="dk1"/>
              </a:buClr>
              <a:buSzPts val="2200"/>
              <a:buFont typeface="Roboto"/>
              <a:buNone/>
              <a:defRPr sz="1400" b="0" i="0" u="none" strike="noStrike" cap="none">
                <a:solidFill>
                  <a:schemeClr val="dk1"/>
                </a:solidFill>
                <a:latin typeface="Roboto"/>
                <a:ea typeface="Roboto"/>
                <a:cs typeface="Roboto"/>
                <a:sym typeface="Roboto"/>
              </a:defRPr>
            </a:lvl4pPr>
            <a:lvl5pPr marL="2286000" marR="0" lvl="4" indent="-317500" algn="l" rtl="0">
              <a:lnSpc>
                <a:spcPct val="100000"/>
              </a:lnSpc>
              <a:spcBef>
                <a:spcPts val="0"/>
              </a:spcBef>
              <a:spcAft>
                <a:spcPts val="0"/>
              </a:spcAft>
              <a:buClr>
                <a:schemeClr val="dk1"/>
              </a:buClr>
              <a:buSzPts val="2200"/>
              <a:buFont typeface="Roboto"/>
              <a:buNone/>
              <a:defRPr sz="1400" b="0" i="0" u="none" strike="noStrike" cap="none">
                <a:solidFill>
                  <a:schemeClr val="dk1"/>
                </a:solidFill>
                <a:latin typeface="Roboto"/>
                <a:ea typeface="Roboto"/>
                <a:cs typeface="Roboto"/>
                <a:sym typeface="Roboto"/>
              </a:defRPr>
            </a:lvl5pPr>
            <a:lvl6pPr marL="2743200" marR="0" lvl="5" indent="-317500" algn="l" rtl="0">
              <a:lnSpc>
                <a:spcPct val="100000"/>
              </a:lnSpc>
              <a:spcBef>
                <a:spcPts val="0"/>
              </a:spcBef>
              <a:spcAft>
                <a:spcPts val="0"/>
              </a:spcAft>
              <a:buClr>
                <a:schemeClr val="dk1"/>
              </a:buClr>
              <a:buSzPts val="2200"/>
              <a:buFont typeface="Roboto"/>
              <a:buNone/>
              <a:defRPr sz="1400" b="0" i="0" u="none" strike="noStrike" cap="none">
                <a:solidFill>
                  <a:schemeClr val="dk1"/>
                </a:solidFill>
                <a:latin typeface="Roboto"/>
                <a:ea typeface="Roboto"/>
                <a:cs typeface="Roboto"/>
                <a:sym typeface="Roboto"/>
              </a:defRPr>
            </a:lvl6pPr>
            <a:lvl7pPr marL="3200400" marR="0" lvl="6" indent="-317500" algn="l" rtl="0">
              <a:lnSpc>
                <a:spcPct val="100000"/>
              </a:lnSpc>
              <a:spcBef>
                <a:spcPts val="0"/>
              </a:spcBef>
              <a:spcAft>
                <a:spcPts val="0"/>
              </a:spcAft>
              <a:buClr>
                <a:schemeClr val="dk1"/>
              </a:buClr>
              <a:buSzPts val="2200"/>
              <a:buFont typeface="Roboto"/>
              <a:buNone/>
              <a:defRPr sz="1400" b="0" i="0" u="none" strike="noStrike" cap="none">
                <a:solidFill>
                  <a:schemeClr val="dk1"/>
                </a:solidFill>
                <a:latin typeface="Roboto"/>
                <a:ea typeface="Roboto"/>
                <a:cs typeface="Roboto"/>
                <a:sym typeface="Roboto"/>
              </a:defRPr>
            </a:lvl7pPr>
            <a:lvl8pPr marL="3657600" marR="0" lvl="7" indent="-317500" algn="l" rtl="0">
              <a:lnSpc>
                <a:spcPct val="100000"/>
              </a:lnSpc>
              <a:spcBef>
                <a:spcPts val="0"/>
              </a:spcBef>
              <a:spcAft>
                <a:spcPts val="0"/>
              </a:spcAft>
              <a:buClr>
                <a:schemeClr val="dk1"/>
              </a:buClr>
              <a:buSzPts val="2200"/>
              <a:buFont typeface="Roboto"/>
              <a:buNone/>
              <a:defRPr sz="1400" b="0" i="0" u="none" strike="noStrike" cap="none">
                <a:solidFill>
                  <a:schemeClr val="dk1"/>
                </a:solidFill>
                <a:latin typeface="Roboto"/>
                <a:ea typeface="Roboto"/>
                <a:cs typeface="Roboto"/>
                <a:sym typeface="Roboto"/>
              </a:defRPr>
            </a:lvl8pPr>
            <a:lvl9pPr marL="4114800" marR="0" lvl="8" indent="-317500" algn="l" rtl="0">
              <a:lnSpc>
                <a:spcPct val="100000"/>
              </a:lnSpc>
              <a:spcBef>
                <a:spcPts val="0"/>
              </a:spcBef>
              <a:spcAft>
                <a:spcPts val="0"/>
              </a:spcAft>
              <a:buClr>
                <a:schemeClr val="dk1"/>
              </a:buClr>
              <a:buSzPts val="2200"/>
              <a:buFont typeface="Roboto"/>
              <a:buNone/>
              <a:defRPr sz="1400" b="0" i="0" u="none" strike="noStrike" cap="none">
                <a:solidFill>
                  <a:schemeClr val="dk1"/>
                </a:solidFill>
                <a:latin typeface="Roboto"/>
                <a:ea typeface="Roboto"/>
                <a:cs typeface="Roboto"/>
                <a:sym typeface="Roboto"/>
              </a:defRPr>
            </a:lvl9pPr>
          </a:lstStyle>
          <a:p>
            <a:r>
              <a:rPr lang="en-US" sz="1800" dirty="0" smtClean="0">
                <a:solidFill>
                  <a:schemeClr val="tx2"/>
                </a:solidFill>
              </a:rPr>
              <a:t>The ideal solution: “just” count the number of lights</a:t>
            </a:r>
          </a:p>
          <a:p>
            <a:pPr>
              <a:buClr>
                <a:schemeClr val="accent6"/>
              </a:buClr>
              <a:buFontTx/>
              <a:buChar char="-"/>
            </a:pPr>
            <a:r>
              <a:rPr lang="en-US" sz="1800" dirty="0" smtClean="0">
                <a:solidFill>
                  <a:schemeClr val="tx2"/>
                </a:solidFill>
              </a:rPr>
              <a:t>Option 1. Street view (best choice)</a:t>
            </a:r>
          </a:p>
          <a:p>
            <a:pPr>
              <a:buClr>
                <a:schemeClr val="accent6"/>
              </a:buClr>
              <a:buFontTx/>
              <a:buChar char="-"/>
            </a:pPr>
            <a:r>
              <a:rPr lang="en-US" sz="1800" dirty="0" smtClean="0">
                <a:solidFill>
                  <a:schemeClr val="tx2"/>
                </a:solidFill>
              </a:rPr>
              <a:t>Option 2. Satellite view (likely better than current approach)</a:t>
            </a:r>
          </a:p>
        </p:txBody>
      </p:sp>
      <p:sp>
        <p:nvSpPr>
          <p:cNvPr id="7" name="Subtitle 1"/>
          <p:cNvSpPr>
            <a:spLocks noGrp="1"/>
          </p:cNvSpPr>
          <p:nvPr/>
        </p:nvSpPr>
        <p:spPr>
          <a:xfrm>
            <a:off x="418761" y="3342062"/>
            <a:ext cx="7334869" cy="104502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Roboto"/>
              <a:buNone/>
              <a:defRPr sz="1400" b="0" i="0" u="none" strike="noStrike" cap="none">
                <a:solidFill>
                  <a:schemeClr val="lt1"/>
                </a:solidFill>
                <a:latin typeface="Josefin Sans Thin"/>
                <a:ea typeface="Josefin Sans Thin"/>
                <a:cs typeface="Josefin Sans Thin"/>
                <a:sym typeface="Josefin Sans Thin"/>
              </a:defRPr>
            </a:lvl1pPr>
            <a:lvl2pPr marL="914400" marR="0" lvl="1" indent="-317500" algn="l" rtl="0">
              <a:lnSpc>
                <a:spcPct val="100000"/>
              </a:lnSpc>
              <a:spcBef>
                <a:spcPts val="0"/>
              </a:spcBef>
              <a:spcAft>
                <a:spcPts val="0"/>
              </a:spcAft>
              <a:buClr>
                <a:schemeClr val="dk1"/>
              </a:buClr>
              <a:buSzPts val="2200"/>
              <a:buFont typeface="Roboto"/>
              <a:buNone/>
              <a:defRPr sz="1400" b="0" i="0" u="none" strike="noStrike" cap="none">
                <a:solidFill>
                  <a:schemeClr val="dk1"/>
                </a:solidFill>
                <a:latin typeface="Roboto"/>
                <a:ea typeface="Roboto"/>
                <a:cs typeface="Roboto"/>
                <a:sym typeface="Roboto"/>
              </a:defRPr>
            </a:lvl2pPr>
            <a:lvl3pPr marL="1371600" marR="0" lvl="2" indent="-317500" algn="l" rtl="0">
              <a:lnSpc>
                <a:spcPct val="100000"/>
              </a:lnSpc>
              <a:spcBef>
                <a:spcPts val="0"/>
              </a:spcBef>
              <a:spcAft>
                <a:spcPts val="0"/>
              </a:spcAft>
              <a:buClr>
                <a:schemeClr val="dk1"/>
              </a:buClr>
              <a:buSzPts val="2200"/>
              <a:buFont typeface="Roboto"/>
              <a:buNone/>
              <a:defRPr sz="1400" b="0" i="0" u="none" strike="noStrike" cap="none">
                <a:solidFill>
                  <a:schemeClr val="dk1"/>
                </a:solidFill>
                <a:latin typeface="Roboto"/>
                <a:ea typeface="Roboto"/>
                <a:cs typeface="Roboto"/>
                <a:sym typeface="Roboto"/>
              </a:defRPr>
            </a:lvl3pPr>
            <a:lvl4pPr marL="1828800" marR="0" lvl="3" indent="-317500" algn="l" rtl="0">
              <a:lnSpc>
                <a:spcPct val="100000"/>
              </a:lnSpc>
              <a:spcBef>
                <a:spcPts val="0"/>
              </a:spcBef>
              <a:spcAft>
                <a:spcPts val="0"/>
              </a:spcAft>
              <a:buClr>
                <a:schemeClr val="dk1"/>
              </a:buClr>
              <a:buSzPts val="2200"/>
              <a:buFont typeface="Roboto"/>
              <a:buNone/>
              <a:defRPr sz="1400" b="0" i="0" u="none" strike="noStrike" cap="none">
                <a:solidFill>
                  <a:schemeClr val="dk1"/>
                </a:solidFill>
                <a:latin typeface="Roboto"/>
                <a:ea typeface="Roboto"/>
                <a:cs typeface="Roboto"/>
                <a:sym typeface="Roboto"/>
              </a:defRPr>
            </a:lvl4pPr>
            <a:lvl5pPr marL="2286000" marR="0" lvl="4" indent="-317500" algn="l" rtl="0">
              <a:lnSpc>
                <a:spcPct val="100000"/>
              </a:lnSpc>
              <a:spcBef>
                <a:spcPts val="0"/>
              </a:spcBef>
              <a:spcAft>
                <a:spcPts val="0"/>
              </a:spcAft>
              <a:buClr>
                <a:schemeClr val="dk1"/>
              </a:buClr>
              <a:buSzPts val="2200"/>
              <a:buFont typeface="Roboto"/>
              <a:buNone/>
              <a:defRPr sz="1400" b="0" i="0" u="none" strike="noStrike" cap="none">
                <a:solidFill>
                  <a:schemeClr val="dk1"/>
                </a:solidFill>
                <a:latin typeface="Roboto"/>
                <a:ea typeface="Roboto"/>
                <a:cs typeface="Roboto"/>
                <a:sym typeface="Roboto"/>
              </a:defRPr>
            </a:lvl5pPr>
            <a:lvl6pPr marL="2743200" marR="0" lvl="5" indent="-317500" algn="l" rtl="0">
              <a:lnSpc>
                <a:spcPct val="100000"/>
              </a:lnSpc>
              <a:spcBef>
                <a:spcPts val="0"/>
              </a:spcBef>
              <a:spcAft>
                <a:spcPts val="0"/>
              </a:spcAft>
              <a:buClr>
                <a:schemeClr val="dk1"/>
              </a:buClr>
              <a:buSzPts val="2200"/>
              <a:buFont typeface="Roboto"/>
              <a:buNone/>
              <a:defRPr sz="1400" b="0" i="0" u="none" strike="noStrike" cap="none">
                <a:solidFill>
                  <a:schemeClr val="dk1"/>
                </a:solidFill>
                <a:latin typeface="Roboto"/>
                <a:ea typeface="Roboto"/>
                <a:cs typeface="Roboto"/>
                <a:sym typeface="Roboto"/>
              </a:defRPr>
            </a:lvl6pPr>
            <a:lvl7pPr marL="3200400" marR="0" lvl="6" indent="-317500" algn="l" rtl="0">
              <a:lnSpc>
                <a:spcPct val="100000"/>
              </a:lnSpc>
              <a:spcBef>
                <a:spcPts val="0"/>
              </a:spcBef>
              <a:spcAft>
                <a:spcPts val="0"/>
              </a:spcAft>
              <a:buClr>
                <a:schemeClr val="dk1"/>
              </a:buClr>
              <a:buSzPts val="2200"/>
              <a:buFont typeface="Roboto"/>
              <a:buNone/>
              <a:defRPr sz="1400" b="0" i="0" u="none" strike="noStrike" cap="none">
                <a:solidFill>
                  <a:schemeClr val="dk1"/>
                </a:solidFill>
                <a:latin typeface="Roboto"/>
                <a:ea typeface="Roboto"/>
                <a:cs typeface="Roboto"/>
                <a:sym typeface="Roboto"/>
              </a:defRPr>
            </a:lvl7pPr>
            <a:lvl8pPr marL="3657600" marR="0" lvl="7" indent="-317500" algn="l" rtl="0">
              <a:lnSpc>
                <a:spcPct val="100000"/>
              </a:lnSpc>
              <a:spcBef>
                <a:spcPts val="0"/>
              </a:spcBef>
              <a:spcAft>
                <a:spcPts val="0"/>
              </a:spcAft>
              <a:buClr>
                <a:schemeClr val="dk1"/>
              </a:buClr>
              <a:buSzPts val="2200"/>
              <a:buFont typeface="Roboto"/>
              <a:buNone/>
              <a:defRPr sz="1400" b="0" i="0" u="none" strike="noStrike" cap="none">
                <a:solidFill>
                  <a:schemeClr val="dk1"/>
                </a:solidFill>
                <a:latin typeface="Roboto"/>
                <a:ea typeface="Roboto"/>
                <a:cs typeface="Roboto"/>
                <a:sym typeface="Roboto"/>
              </a:defRPr>
            </a:lvl8pPr>
            <a:lvl9pPr marL="4114800" marR="0" lvl="8" indent="-317500" algn="l" rtl="0">
              <a:lnSpc>
                <a:spcPct val="100000"/>
              </a:lnSpc>
              <a:spcBef>
                <a:spcPts val="0"/>
              </a:spcBef>
              <a:spcAft>
                <a:spcPts val="0"/>
              </a:spcAft>
              <a:buClr>
                <a:schemeClr val="dk1"/>
              </a:buClr>
              <a:buSzPts val="2200"/>
              <a:buFont typeface="Roboto"/>
              <a:buNone/>
              <a:defRPr sz="1400" b="0" i="0" u="none" strike="noStrike" cap="none">
                <a:solidFill>
                  <a:schemeClr val="dk1"/>
                </a:solidFill>
                <a:latin typeface="Roboto"/>
                <a:ea typeface="Roboto"/>
                <a:cs typeface="Roboto"/>
                <a:sym typeface="Roboto"/>
              </a:defRPr>
            </a:lvl9pPr>
          </a:lstStyle>
          <a:p>
            <a:r>
              <a:rPr lang="en-US" sz="1800" dirty="0" smtClean="0">
                <a:solidFill>
                  <a:schemeClr val="tx2"/>
                </a:solidFill>
              </a:rPr>
              <a:t>The more realistic solution:</a:t>
            </a:r>
          </a:p>
          <a:p>
            <a:pPr>
              <a:buClr>
                <a:schemeClr val="accent6"/>
              </a:buClr>
              <a:buFontTx/>
              <a:buChar char="-"/>
            </a:pPr>
            <a:r>
              <a:rPr lang="en-US" sz="1800" dirty="0" smtClean="0">
                <a:solidFill>
                  <a:schemeClr val="tx2"/>
                </a:solidFill>
              </a:rPr>
              <a:t>Count lights for select cities</a:t>
            </a:r>
          </a:p>
          <a:p>
            <a:pPr>
              <a:buClr>
                <a:schemeClr val="accent6"/>
              </a:buClr>
              <a:buFontTx/>
              <a:buChar char="-"/>
            </a:pPr>
            <a:r>
              <a:rPr lang="en-US" sz="1800" dirty="0" smtClean="0">
                <a:solidFill>
                  <a:schemeClr val="tx2"/>
                </a:solidFill>
              </a:rPr>
              <a:t>Count lights for select highways</a:t>
            </a:r>
          </a:p>
          <a:p>
            <a:pPr>
              <a:buClr>
                <a:schemeClr val="accent6"/>
              </a:buClr>
              <a:buFontTx/>
              <a:buChar char="-"/>
            </a:pPr>
            <a:r>
              <a:rPr lang="en-US" sz="1800" dirty="0" smtClean="0">
                <a:solidFill>
                  <a:schemeClr val="tx2"/>
                </a:solidFill>
              </a:rPr>
              <a:t>Implement ML model to scale nationally</a:t>
            </a:r>
          </a:p>
        </p:txBody>
      </p:sp>
      <p:grpSp>
        <p:nvGrpSpPr>
          <p:cNvPr id="9" name="Group 8"/>
          <p:cNvGrpSpPr/>
          <p:nvPr/>
        </p:nvGrpSpPr>
        <p:grpSpPr>
          <a:xfrm>
            <a:off x="4975991" y="3716877"/>
            <a:ext cx="2137528" cy="1296447"/>
            <a:chOff x="4975991" y="3716877"/>
            <a:chExt cx="2137528" cy="1296447"/>
          </a:xfrm>
        </p:grpSpPr>
        <p:pic>
          <p:nvPicPr>
            <p:cNvPr id="2" name="Picture 1"/>
            <p:cNvPicPr>
              <a:picLocks noChangeAspect="1"/>
            </p:cNvPicPr>
            <p:nvPr/>
          </p:nvPicPr>
          <p:blipFill rotWithShape="1">
            <a:blip r:embed="rId3"/>
            <a:srcRect l="3613" t="3724" r="5755" b="21576"/>
            <a:stretch/>
          </p:blipFill>
          <p:spPr>
            <a:xfrm>
              <a:off x="4975991" y="3716877"/>
              <a:ext cx="2137528" cy="1296447"/>
            </a:xfrm>
            <a:prstGeom prst="rect">
              <a:avLst/>
            </a:prstGeom>
            <a:ln>
              <a:solidFill>
                <a:schemeClr val="accent6"/>
              </a:solidFill>
            </a:ln>
          </p:spPr>
        </p:pic>
        <p:sp>
          <p:nvSpPr>
            <p:cNvPr id="13" name="Oval 12"/>
            <p:cNvSpPr/>
            <p:nvPr/>
          </p:nvSpPr>
          <p:spPr>
            <a:xfrm>
              <a:off x="6505114" y="3736162"/>
              <a:ext cx="292206" cy="292206"/>
            </a:xfrm>
            <a:prstGeom prst="ellipse">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4983798" y="4196698"/>
              <a:ext cx="292206" cy="292206"/>
            </a:xfrm>
            <a:prstGeom prst="ellipse">
              <a:avLst/>
            </a:prstGeom>
            <a:noFill/>
            <a:ln>
              <a:solidFill>
                <a:srgbClr val="F715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 name="Group 7"/>
          <p:cNvGrpSpPr/>
          <p:nvPr/>
        </p:nvGrpSpPr>
        <p:grpSpPr>
          <a:xfrm>
            <a:off x="7170669" y="2396436"/>
            <a:ext cx="1908403" cy="2616888"/>
            <a:chOff x="7170669" y="2396436"/>
            <a:chExt cx="1908403" cy="2616888"/>
          </a:xfrm>
        </p:grpSpPr>
        <p:pic>
          <p:nvPicPr>
            <p:cNvPr id="4" name="Picture 3"/>
            <p:cNvPicPr>
              <a:picLocks noChangeAspect="1"/>
            </p:cNvPicPr>
            <p:nvPr/>
          </p:nvPicPr>
          <p:blipFill>
            <a:blip r:embed="rId4"/>
            <a:stretch>
              <a:fillRect/>
            </a:stretch>
          </p:blipFill>
          <p:spPr>
            <a:xfrm>
              <a:off x="7170669" y="2477102"/>
              <a:ext cx="1908403" cy="2536222"/>
            </a:xfrm>
            <a:prstGeom prst="rect">
              <a:avLst/>
            </a:prstGeom>
            <a:ln>
              <a:solidFill>
                <a:schemeClr val="accent6"/>
              </a:solidFill>
            </a:ln>
          </p:spPr>
        </p:pic>
        <p:sp>
          <p:nvSpPr>
            <p:cNvPr id="15" name="Oval 14"/>
            <p:cNvSpPr/>
            <p:nvPr/>
          </p:nvSpPr>
          <p:spPr>
            <a:xfrm rot="19590375">
              <a:off x="7338422" y="2396436"/>
              <a:ext cx="297036" cy="697351"/>
            </a:xfrm>
            <a:prstGeom prst="ellipse">
              <a:avLst/>
            </a:prstGeom>
            <a:noFill/>
            <a:ln>
              <a:solidFill>
                <a:srgbClr val="F715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Subtitle 1"/>
          <p:cNvSpPr>
            <a:spLocks noGrp="1"/>
          </p:cNvSpPr>
          <p:nvPr/>
        </p:nvSpPr>
        <p:spPr>
          <a:xfrm>
            <a:off x="4975991" y="3525100"/>
            <a:ext cx="1957219" cy="24251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Roboto"/>
              <a:buNone/>
              <a:defRPr sz="1400" b="0" i="0" u="none" strike="noStrike" cap="none">
                <a:solidFill>
                  <a:schemeClr val="lt1"/>
                </a:solidFill>
                <a:latin typeface="Josefin Sans Thin"/>
                <a:ea typeface="Josefin Sans Thin"/>
                <a:cs typeface="Josefin Sans Thin"/>
                <a:sym typeface="Josefin Sans Thin"/>
              </a:defRPr>
            </a:lvl1pPr>
            <a:lvl2pPr marL="914400" marR="0" lvl="1" indent="-317500" algn="l" rtl="0">
              <a:lnSpc>
                <a:spcPct val="100000"/>
              </a:lnSpc>
              <a:spcBef>
                <a:spcPts val="0"/>
              </a:spcBef>
              <a:spcAft>
                <a:spcPts val="0"/>
              </a:spcAft>
              <a:buClr>
                <a:schemeClr val="dk1"/>
              </a:buClr>
              <a:buSzPts val="2200"/>
              <a:buFont typeface="Roboto"/>
              <a:buNone/>
              <a:defRPr sz="1400" b="0" i="0" u="none" strike="noStrike" cap="none">
                <a:solidFill>
                  <a:schemeClr val="dk1"/>
                </a:solidFill>
                <a:latin typeface="Roboto"/>
                <a:ea typeface="Roboto"/>
                <a:cs typeface="Roboto"/>
                <a:sym typeface="Roboto"/>
              </a:defRPr>
            </a:lvl2pPr>
            <a:lvl3pPr marL="1371600" marR="0" lvl="2" indent="-317500" algn="l" rtl="0">
              <a:lnSpc>
                <a:spcPct val="100000"/>
              </a:lnSpc>
              <a:spcBef>
                <a:spcPts val="0"/>
              </a:spcBef>
              <a:spcAft>
                <a:spcPts val="0"/>
              </a:spcAft>
              <a:buClr>
                <a:schemeClr val="dk1"/>
              </a:buClr>
              <a:buSzPts val="2200"/>
              <a:buFont typeface="Roboto"/>
              <a:buNone/>
              <a:defRPr sz="1400" b="0" i="0" u="none" strike="noStrike" cap="none">
                <a:solidFill>
                  <a:schemeClr val="dk1"/>
                </a:solidFill>
                <a:latin typeface="Roboto"/>
                <a:ea typeface="Roboto"/>
                <a:cs typeface="Roboto"/>
                <a:sym typeface="Roboto"/>
              </a:defRPr>
            </a:lvl3pPr>
            <a:lvl4pPr marL="1828800" marR="0" lvl="3" indent="-317500" algn="l" rtl="0">
              <a:lnSpc>
                <a:spcPct val="100000"/>
              </a:lnSpc>
              <a:spcBef>
                <a:spcPts val="0"/>
              </a:spcBef>
              <a:spcAft>
                <a:spcPts val="0"/>
              </a:spcAft>
              <a:buClr>
                <a:schemeClr val="dk1"/>
              </a:buClr>
              <a:buSzPts val="2200"/>
              <a:buFont typeface="Roboto"/>
              <a:buNone/>
              <a:defRPr sz="1400" b="0" i="0" u="none" strike="noStrike" cap="none">
                <a:solidFill>
                  <a:schemeClr val="dk1"/>
                </a:solidFill>
                <a:latin typeface="Roboto"/>
                <a:ea typeface="Roboto"/>
                <a:cs typeface="Roboto"/>
                <a:sym typeface="Roboto"/>
              </a:defRPr>
            </a:lvl4pPr>
            <a:lvl5pPr marL="2286000" marR="0" lvl="4" indent="-317500" algn="l" rtl="0">
              <a:lnSpc>
                <a:spcPct val="100000"/>
              </a:lnSpc>
              <a:spcBef>
                <a:spcPts val="0"/>
              </a:spcBef>
              <a:spcAft>
                <a:spcPts val="0"/>
              </a:spcAft>
              <a:buClr>
                <a:schemeClr val="dk1"/>
              </a:buClr>
              <a:buSzPts val="2200"/>
              <a:buFont typeface="Roboto"/>
              <a:buNone/>
              <a:defRPr sz="1400" b="0" i="0" u="none" strike="noStrike" cap="none">
                <a:solidFill>
                  <a:schemeClr val="dk1"/>
                </a:solidFill>
                <a:latin typeface="Roboto"/>
                <a:ea typeface="Roboto"/>
                <a:cs typeface="Roboto"/>
                <a:sym typeface="Roboto"/>
              </a:defRPr>
            </a:lvl5pPr>
            <a:lvl6pPr marL="2743200" marR="0" lvl="5" indent="-317500" algn="l" rtl="0">
              <a:lnSpc>
                <a:spcPct val="100000"/>
              </a:lnSpc>
              <a:spcBef>
                <a:spcPts val="0"/>
              </a:spcBef>
              <a:spcAft>
                <a:spcPts val="0"/>
              </a:spcAft>
              <a:buClr>
                <a:schemeClr val="dk1"/>
              </a:buClr>
              <a:buSzPts val="2200"/>
              <a:buFont typeface="Roboto"/>
              <a:buNone/>
              <a:defRPr sz="1400" b="0" i="0" u="none" strike="noStrike" cap="none">
                <a:solidFill>
                  <a:schemeClr val="dk1"/>
                </a:solidFill>
                <a:latin typeface="Roboto"/>
                <a:ea typeface="Roboto"/>
                <a:cs typeface="Roboto"/>
                <a:sym typeface="Roboto"/>
              </a:defRPr>
            </a:lvl6pPr>
            <a:lvl7pPr marL="3200400" marR="0" lvl="6" indent="-317500" algn="l" rtl="0">
              <a:lnSpc>
                <a:spcPct val="100000"/>
              </a:lnSpc>
              <a:spcBef>
                <a:spcPts val="0"/>
              </a:spcBef>
              <a:spcAft>
                <a:spcPts val="0"/>
              </a:spcAft>
              <a:buClr>
                <a:schemeClr val="dk1"/>
              </a:buClr>
              <a:buSzPts val="2200"/>
              <a:buFont typeface="Roboto"/>
              <a:buNone/>
              <a:defRPr sz="1400" b="0" i="0" u="none" strike="noStrike" cap="none">
                <a:solidFill>
                  <a:schemeClr val="dk1"/>
                </a:solidFill>
                <a:latin typeface="Roboto"/>
                <a:ea typeface="Roboto"/>
                <a:cs typeface="Roboto"/>
                <a:sym typeface="Roboto"/>
              </a:defRPr>
            </a:lvl7pPr>
            <a:lvl8pPr marL="3657600" marR="0" lvl="7" indent="-317500" algn="l" rtl="0">
              <a:lnSpc>
                <a:spcPct val="100000"/>
              </a:lnSpc>
              <a:spcBef>
                <a:spcPts val="0"/>
              </a:spcBef>
              <a:spcAft>
                <a:spcPts val="0"/>
              </a:spcAft>
              <a:buClr>
                <a:schemeClr val="dk1"/>
              </a:buClr>
              <a:buSzPts val="2200"/>
              <a:buFont typeface="Roboto"/>
              <a:buNone/>
              <a:defRPr sz="1400" b="0" i="0" u="none" strike="noStrike" cap="none">
                <a:solidFill>
                  <a:schemeClr val="dk1"/>
                </a:solidFill>
                <a:latin typeface="Roboto"/>
                <a:ea typeface="Roboto"/>
                <a:cs typeface="Roboto"/>
                <a:sym typeface="Roboto"/>
              </a:defRPr>
            </a:lvl8pPr>
            <a:lvl9pPr marL="4114800" marR="0" lvl="8" indent="-317500" algn="l" rtl="0">
              <a:lnSpc>
                <a:spcPct val="100000"/>
              </a:lnSpc>
              <a:spcBef>
                <a:spcPts val="0"/>
              </a:spcBef>
              <a:spcAft>
                <a:spcPts val="0"/>
              </a:spcAft>
              <a:buClr>
                <a:schemeClr val="dk1"/>
              </a:buClr>
              <a:buSzPts val="2200"/>
              <a:buFont typeface="Roboto"/>
              <a:buNone/>
              <a:defRPr sz="1400" b="0" i="0" u="none" strike="noStrike" cap="none">
                <a:solidFill>
                  <a:schemeClr val="dk1"/>
                </a:solidFill>
                <a:latin typeface="Roboto"/>
                <a:ea typeface="Roboto"/>
                <a:cs typeface="Roboto"/>
                <a:sym typeface="Roboto"/>
              </a:defRPr>
            </a:lvl9pPr>
          </a:lstStyle>
          <a:p>
            <a:pPr algn="ctr"/>
            <a:r>
              <a:rPr lang="en-US" sz="1200" dirty="0" smtClean="0">
                <a:solidFill>
                  <a:schemeClr val="tx2"/>
                </a:solidFill>
              </a:rPr>
              <a:t>Option 1</a:t>
            </a:r>
          </a:p>
        </p:txBody>
      </p:sp>
      <p:sp>
        <p:nvSpPr>
          <p:cNvPr id="17" name="Subtitle 1"/>
          <p:cNvSpPr>
            <a:spLocks noGrp="1"/>
          </p:cNvSpPr>
          <p:nvPr/>
        </p:nvSpPr>
        <p:spPr>
          <a:xfrm>
            <a:off x="7065201" y="2266647"/>
            <a:ext cx="1957219" cy="24251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Roboto"/>
              <a:buNone/>
              <a:defRPr sz="1400" b="0" i="0" u="none" strike="noStrike" cap="none">
                <a:solidFill>
                  <a:schemeClr val="lt1"/>
                </a:solidFill>
                <a:latin typeface="Josefin Sans Thin"/>
                <a:ea typeface="Josefin Sans Thin"/>
                <a:cs typeface="Josefin Sans Thin"/>
                <a:sym typeface="Josefin Sans Thin"/>
              </a:defRPr>
            </a:lvl1pPr>
            <a:lvl2pPr marL="914400" marR="0" lvl="1" indent="-317500" algn="l" rtl="0">
              <a:lnSpc>
                <a:spcPct val="100000"/>
              </a:lnSpc>
              <a:spcBef>
                <a:spcPts val="0"/>
              </a:spcBef>
              <a:spcAft>
                <a:spcPts val="0"/>
              </a:spcAft>
              <a:buClr>
                <a:schemeClr val="dk1"/>
              </a:buClr>
              <a:buSzPts val="2200"/>
              <a:buFont typeface="Roboto"/>
              <a:buNone/>
              <a:defRPr sz="1400" b="0" i="0" u="none" strike="noStrike" cap="none">
                <a:solidFill>
                  <a:schemeClr val="dk1"/>
                </a:solidFill>
                <a:latin typeface="Roboto"/>
                <a:ea typeface="Roboto"/>
                <a:cs typeface="Roboto"/>
                <a:sym typeface="Roboto"/>
              </a:defRPr>
            </a:lvl2pPr>
            <a:lvl3pPr marL="1371600" marR="0" lvl="2" indent="-317500" algn="l" rtl="0">
              <a:lnSpc>
                <a:spcPct val="100000"/>
              </a:lnSpc>
              <a:spcBef>
                <a:spcPts val="0"/>
              </a:spcBef>
              <a:spcAft>
                <a:spcPts val="0"/>
              </a:spcAft>
              <a:buClr>
                <a:schemeClr val="dk1"/>
              </a:buClr>
              <a:buSzPts val="2200"/>
              <a:buFont typeface="Roboto"/>
              <a:buNone/>
              <a:defRPr sz="1400" b="0" i="0" u="none" strike="noStrike" cap="none">
                <a:solidFill>
                  <a:schemeClr val="dk1"/>
                </a:solidFill>
                <a:latin typeface="Roboto"/>
                <a:ea typeface="Roboto"/>
                <a:cs typeface="Roboto"/>
                <a:sym typeface="Roboto"/>
              </a:defRPr>
            </a:lvl3pPr>
            <a:lvl4pPr marL="1828800" marR="0" lvl="3" indent="-317500" algn="l" rtl="0">
              <a:lnSpc>
                <a:spcPct val="100000"/>
              </a:lnSpc>
              <a:spcBef>
                <a:spcPts val="0"/>
              </a:spcBef>
              <a:spcAft>
                <a:spcPts val="0"/>
              </a:spcAft>
              <a:buClr>
                <a:schemeClr val="dk1"/>
              </a:buClr>
              <a:buSzPts val="2200"/>
              <a:buFont typeface="Roboto"/>
              <a:buNone/>
              <a:defRPr sz="1400" b="0" i="0" u="none" strike="noStrike" cap="none">
                <a:solidFill>
                  <a:schemeClr val="dk1"/>
                </a:solidFill>
                <a:latin typeface="Roboto"/>
                <a:ea typeface="Roboto"/>
                <a:cs typeface="Roboto"/>
                <a:sym typeface="Roboto"/>
              </a:defRPr>
            </a:lvl4pPr>
            <a:lvl5pPr marL="2286000" marR="0" lvl="4" indent="-317500" algn="l" rtl="0">
              <a:lnSpc>
                <a:spcPct val="100000"/>
              </a:lnSpc>
              <a:spcBef>
                <a:spcPts val="0"/>
              </a:spcBef>
              <a:spcAft>
                <a:spcPts val="0"/>
              </a:spcAft>
              <a:buClr>
                <a:schemeClr val="dk1"/>
              </a:buClr>
              <a:buSzPts val="2200"/>
              <a:buFont typeface="Roboto"/>
              <a:buNone/>
              <a:defRPr sz="1400" b="0" i="0" u="none" strike="noStrike" cap="none">
                <a:solidFill>
                  <a:schemeClr val="dk1"/>
                </a:solidFill>
                <a:latin typeface="Roboto"/>
                <a:ea typeface="Roboto"/>
                <a:cs typeface="Roboto"/>
                <a:sym typeface="Roboto"/>
              </a:defRPr>
            </a:lvl5pPr>
            <a:lvl6pPr marL="2743200" marR="0" lvl="5" indent="-317500" algn="l" rtl="0">
              <a:lnSpc>
                <a:spcPct val="100000"/>
              </a:lnSpc>
              <a:spcBef>
                <a:spcPts val="0"/>
              </a:spcBef>
              <a:spcAft>
                <a:spcPts val="0"/>
              </a:spcAft>
              <a:buClr>
                <a:schemeClr val="dk1"/>
              </a:buClr>
              <a:buSzPts val="2200"/>
              <a:buFont typeface="Roboto"/>
              <a:buNone/>
              <a:defRPr sz="1400" b="0" i="0" u="none" strike="noStrike" cap="none">
                <a:solidFill>
                  <a:schemeClr val="dk1"/>
                </a:solidFill>
                <a:latin typeface="Roboto"/>
                <a:ea typeface="Roboto"/>
                <a:cs typeface="Roboto"/>
                <a:sym typeface="Roboto"/>
              </a:defRPr>
            </a:lvl6pPr>
            <a:lvl7pPr marL="3200400" marR="0" lvl="6" indent="-317500" algn="l" rtl="0">
              <a:lnSpc>
                <a:spcPct val="100000"/>
              </a:lnSpc>
              <a:spcBef>
                <a:spcPts val="0"/>
              </a:spcBef>
              <a:spcAft>
                <a:spcPts val="0"/>
              </a:spcAft>
              <a:buClr>
                <a:schemeClr val="dk1"/>
              </a:buClr>
              <a:buSzPts val="2200"/>
              <a:buFont typeface="Roboto"/>
              <a:buNone/>
              <a:defRPr sz="1400" b="0" i="0" u="none" strike="noStrike" cap="none">
                <a:solidFill>
                  <a:schemeClr val="dk1"/>
                </a:solidFill>
                <a:latin typeface="Roboto"/>
                <a:ea typeface="Roboto"/>
                <a:cs typeface="Roboto"/>
                <a:sym typeface="Roboto"/>
              </a:defRPr>
            </a:lvl7pPr>
            <a:lvl8pPr marL="3657600" marR="0" lvl="7" indent="-317500" algn="l" rtl="0">
              <a:lnSpc>
                <a:spcPct val="100000"/>
              </a:lnSpc>
              <a:spcBef>
                <a:spcPts val="0"/>
              </a:spcBef>
              <a:spcAft>
                <a:spcPts val="0"/>
              </a:spcAft>
              <a:buClr>
                <a:schemeClr val="dk1"/>
              </a:buClr>
              <a:buSzPts val="2200"/>
              <a:buFont typeface="Roboto"/>
              <a:buNone/>
              <a:defRPr sz="1400" b="0" i="0" u="none" strike="noStrike" cap="none">
                <a:solidFill>
                  <a:schemeClr val="dk1"/>
                </a:solidFill>
                <a:latin typeface="Roboto"/>
                <a:ea typeface="Roboto"/>
                <a:cs typeface="Roboto"/>
                <a:sym typeface="Roboto"/>
              </a:defRPr>
            </a:lvl8pPr>
            <a:lvl9pPr marL="4114800" marR="0" lvl="8" indent="-317500" algn="l" rtl="0">
              <a:lnSpc>
                <a:spcPct val="100000"/>
              </a:lnSpc>
              <a:spcBef>
                <a:spcPts val="0"/>
              </a:spcBef>
              <a:spcAft>
                <a:spcPts val="0"/>
              </a:spcAft>
              <a:buClr>
                <a:schemeClr val="dk1"/>
              </a:buClr>
              <a:buSzPts val="2200"/>
              <a:buFont typeface="Roboto"/>
              <a:buNone/>
              <a:defRPr sz="1400" b="0" i="0" u="none" strike="noStrike" cap="none">
                <a:solidFill>
                  <a:schemeClr val="dk1"/>
                </a:solidFill>
                <a:latin typeface="Roboto"/>
                <a:ea typeface="Roboto"/>
                <a:cs typeface="Roboto"/>
                <a:sym typeface="Roboto"/>
              </a:defRPr>
            </a:lvl9pPr>
          </a:lstStyle>
          <a:p>
            <a:pPr algn="ctr"/>
            <a:r>
              <a:rPr lang="en-US" sz="1200" dirty="0" smtClean="0">
                <a:solidFill>
                  <a:schemeClr val="tx2"/>
                </a:solidFill>
              </a:rPr>
              <a:t>Option 2</a:t>
            </a:r>
          </a:p>
        </p:txBody>
      </p:sp>
      <p:sp>
        <p:nvSpPr>
          <p:cNvPr id="5" name="Oval 4"/>
          <p:cNvSpPr/>
          <p:nvPr/>
        </p:nvSpPr>
        <p:spPr>
          <a:xfrm rot="19902193">
            <a:off x="8239060" y="3309463"/>
            <a:ext cx="698628" cy="1774470"/>
          </a:xfrm>
          <a:prstGeom prst="ellipse">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0" y="5076824"/>
            <a:ext cx="9144000" cy="66675"/>
          </a:xfrm>
          <a:prstGeom prst="rect">
            <a:avLst/>
          </a:prstGeom>
          <a:solidFill>
            <a:srgbClr val="541F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1067992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82" name="Google Shape;182;p32"/>
          <p:cNvSpPr txBox="1">
            <a:spLocks noGrp="1"/>
          </p:cNvSpPr>
          <p:nvPr>
            <p:ph type="title" idx="15"/>
          </p:nvPr>
        </p:nvSpPr>
        <p:spPr>
          <a:xfrm>
            <a:off x="0" y="0"/>
            <a:ext cx="9143999" cy="790574"/>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sz="3200" dirty="0" smtClean="0"/>
              <a:t>     Modeling Enhancements</a:t>
            </a:r>
            <a:endParaRPr sz="3200" dirty="0"/>
          </a:p>
        </p:txBody>
      </p:sp>
      <p:cxnSp>
        <p:nvCxnSpPr>
          <p:cNvPr id="3" name="Straight Connector 2"/>
          <p:cNvCxnSpPr/>
          <p:nvPr/>
        </p:nvCxnSpPr>
        <p:spPr>
          <a:xfrm flipH="1">
            <a:off x="1" y="793748"/>
            <a:ext cx="914399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sp>
        <p:nvSpPr>
          <p:cNvPr id="36" name="Subtitle 1"/>
          <p:cNvSpPr>
            <a:spLocks noGrp="1"/>
          </p:cNvSpPr>
          <p:nvPr/>
        </p:nvSpPr>
        <p:spPr>
          <a:xfrm>
            <a:off x="418762" y="1099309"/>
            <a:ext cx="7912438" cy="340012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Roboto"/>
              <a:buNone/>
              <a:defRPr sz="1400" b="0" i="0" u="none" strike="noStrike" cap="none">
                <a:solidFill>
                  <a:schemeClr val="lt1"/>
                </a:solidFill>
                <a:latin typeface="Josefin Sans Thin"/>
                <a:ea typeface="Josefin Sans Thin"/>
                <a:cs typeface="Josefin Sans Thin"/>
                <a:sym typeface="Josefin Sans Thin"/>
              </a:defRPr>
            </a:lvl1pPr>
            <a:lvl2pPr marL="914400" marR="0" lvl="1" indent="-317500" algn="l" rtl="0">
              <a:lnSpc>
                <a:spcPct val="100000"/>
              </a:lnSpc>
              <a:spcBef>
                <a:spcPts val="0"/>
              </a:spcBef>
              <a:spcAft>
                <a:spcPts val="0"/>
              </a:spcAft>
              <a:buClr>
                <a:schemeClr val="dk1"/>
              </a:buClr>
              <a:buSzPts val="2200"/>
              <a:buFont typeface="Roboto"/>
              <a:buNone/>
              <a:defRPr sz="1400" b="0" i="0" u="none" strike="noStrike" cap="none">
                <a:solidFill>
                  <a:schemeClr val="dk1"/>
                </a:solidFill>
                <a:latin typeface="Roboto"/>
                <a:ea typeface="Roboto"/>
                <a:cs typeface="Roboto"/>
                <a:sym typeface="Roboto"/>
              </a:defRPr>
            </a:lvl2pPr>
            <a:lvl3pPr marL="1371600" marR="0" lvl="2" indent="-317500" algn="l" rtl="0">
              <a:lnSpc>
                <a:spcPct val="100000"/>
              </a:lnSpc>
              <a:spcBef>
                <a:spcPts val="0"/>
              </a:spcBef>
              <a:spcAft>
                <a:spcPts val="0"/>
              </a:spcAft>
              <a:buClr>
                <a:schemeClr val="dk1"/>
              </a:buClr>
              <a:buSzPts val="2200"/>
              <a:buFont typeface="Roboto"/>
              <a:buNone/>
              <a:defRPr sz="1400" b="0" i="0" u="none" strike="noStrike" cap="none">
                <a:solidFill>
                  <a:schemeClr val="dk1"/>
                </a:solidFill>
                <a:latin typeface="Roboto"/>
                <a:ea typeface="Roboto"/>
                <a:cs typeface="Roboto"/>
                <a:sym typeface="Roboto"/>
              </a:defRPr>
            </a:lvl3pPr>
            <a:lvl4pPr marL="1828800" marR="0" lvl="3" indent="-317500" algn="l" rtl="0">
              <a:lnSpc>
                <a:spcPct val="100000"/>
              </a:lnSpc>
              <a:spcBef>
                <a:spcPts val="0"/>
              </a:spcBef>
              <a:spcAft>
                <a:spcPts val="0"/>
              </a:spcAft>
              <a:buClr>
                <a:schemeClr val="dk1"/>
              </a:buClr>
              <a:buSzPts val="2200"/>
              <a:buFont typeface="Roboto"/>
              <a:buNone/>
              <a:defRPr sz="1400" b="0" i="0" u="none" strike="noStrike" cap="none">
                <a:solidFill>
                  <a:schemeClr val="dk1"/>
                </a:solidFill>
                <a:latin typeface="Roboto"/>
                <a:ea typeface="Roboto"/>
                <a:cs typeface="Roboto"/>
                <a:sym typeface="Roboto"/>
              </a:defRPr>
            </a:lvl4pPr>
            <a:lvl5pPr marL="2286000" marR="0" lvl="4" indent="-317500" algn="l" rtl="0">
              <a:lnSpc>
                <a:spcPct val="100000"/>
              </a:lnSpc>
              <a:spcBef>
                <a:spcPts val="0"/>
              </a:spcBef>
              <a:spcAft>
                <a:spcPts val="0"/>
              </a:spcAft>
              <a:buClr>
                <a:schemeClr val="dk1"/>
              </a:buClr>
              <a:buSzPts val="2200"/>
              <a:buFont typeface="Roboto"/>
              <a:buNone/>
              <a:defRPr sz="1400" b="0" i="0" u="none" strike="noStrike" cap="none">
                <a:solidFill>
                  <a:schemeClr val="dk1"/>
                </a:solidFill>
                <a:latin typeface="Roboto"/>
                <a:ea typeface="Roboto"/>
                <a:cs typeface="Roboto"/>
                <a:sym typeface="Roboto"/>
              </a:defRPr>
            </a:lvl5pPr>
            <a:lvl6pPr marL="2743200" marR="0" lvl="5" indent="-317500" algn="l" rtl="0">
              <a:lnSpc>
                <a:spcPct val="100000"/>
              </a:lnSpc>
              <a:spcBef>
                <a:spcPts val="0"/>
              </a:spcBef>
              <a:spcAft>
                <a:spcPts val="0"/>
              </a:spcAft>
              <a:buClr>
                <a:schemeClr val="dk1"/>
              </a:buClr>
              <a:buSzPts val="2200"/>
              <a:buFont typeface="Roboto"/>
              <a:buNone/>
              <a:defRPr sz="1400" b="0" i="0" u="none" strike="noStrike" cap="none">
                <a:solidFill>
                  <a:schemeClr val="dk1"/>
                </a:solidFill>
                <a:latin typeface="Roboto"/>
                <a:ea typeface="Roboto"/>
                <a:cs typeface="Roboto"/>
                <a:sym typeface="Roboto"/>
              </a:defRPr>
            </a:lvl6pPr>
            <a:lvl7pPr marL="3200400" marR="0" lvl="6" indent="-317500" algn="l" rtl="0">
              <a:lnSpc>
                <a:spcPct val="100000"/>
              </a:lnSpc>
              <a:spcBef>
                <a:spcPts val="0"/>
              </a:spcBef>
              <a:spcAft>
                <a:spcPts val="0"/>
              </a:spcAft>
              <a:buClr>
                <a:schemeClr val="dk1"/>
              </a:buClr>
              <a:buSzPts val="2200"/>
              <a:buFont typeface="Roboto"/>
              <a:buNone/>
              <a:defRPr sz="1400" b="0" i="0" u="none" strike="noStrike" cap="none">
                <a:solidFill>
                  <a:schemeClr val="dk1"/>
                </a:solidFill>
                <a:latin typeface="Roboto"/>
                <a:ea typeface="Roboto"/>
                <a:cs typeface="Roboto"/>
                <a:sym typeface="Roboto"/>
              </a:defRPr>
            </a:lvl7pPr>
            <a:lvl8pPr marL="3657600" marR="0" lvl="7" indent="-317500" algn="l" rtl="0">
              <a:lnSpc>
                <a:spcPct val="100000"/>
              </a:lnSpc>
              <a:spcBef>
                <a:spcPts val="0"/>
              </a:spcBef>
              <a:spcAft>
                <a:spcPts val="0"/>
              </a:spcAft>
              <a:buClr>
                <a:schemeClr val="dk1"/>
              </a:buClr>
              <a:buSzPts val="2200"/>
              <a:buFont typeface="Roboto"/>
              <a:buNone/>
              <a:defRPr sz="1400" b="0" i="0" u="none" strike="noStrike" cap="none">
                <a:solidFill>
                  <a:schemeClr val="dk1"/>
                </a:solidFill>
                <a:latin typeface="Roboto"/>
                <a:ea typeface="Roboto"/>
                <a:cs typeface="Roboto"/>
                <a:sym typeface="Roboto"/>
              </a:defRPr>
            </a:lvl8pPr>
            <a:lvl9pPr marL="4114800" marR="0" lvl="8" indent="-317500" algn="l" rtl="0">
              <a:lnSpc>
                <a:spcPct val="100000"/>
              </a:lnSpc>
              <a:spcBef>
                <a:spcPts val="0"/>
              </a:spcBef>
              <a:spcAft>
                <a:spcPts val="0"/>
              </a:spcAft>
              <a:buClr>
                <a:schemeClr val="dk1"/>
              </a:buClr>
              <a:buSzPts val="2200"/>
              <a:buFont typeface="Roboto"/>
              <a:buNone/>
              <a:defRPr sz="1400" b="0" i="0" u="none" strike="noStrike" cap="none">
                <a:solidFill>
                  <a:schemeClr val="dk1"/>
                </a:solidFill>
                <a:latin typeface="Roboto"/>
                <a:ea typeface="Roboto"/>
                <a:cs typeface="Roboto"/>
                <a:sym typeface="Roboto"/>
              </a:defRPr>
            </a:lvl9pPr>
          </a:lstStyle>
          <a:p>
            <a:r>
              <a:rPr lang="en-US" sz="2400" dirty="0" smtClean="0">
                <a:solidFill>
                  <a:schemeClr val="tx2"/>
                </a:solidFill>
              </a:rPr>
              <a:t>Unleash machine learning and AI</a:t>
            </a:r>
          </a:p>
          <a:p>
            <a:endParaRPr lang="en-US" sz="1800" dirty="0" smtClean="0">
              <a:solidFill>
                <a:schemeClr val="tx2"/>
              </a:solidFill>
            </a:endParaRPr>
          </a:p>
          <a:p>
            <a:pPr>
              <a:buClr>
                <a:schemeClr val="accent6"/>
              </a:buClr>
              <a:buFontTx/>
              <a:buChar char="-"/>
            </a:pPr>
            <a:r>
              <a:rPr lang="en-US" sz="1800" dirty="0" smtClean="0">
                <a:solidFill>
                  <a:schemeClr val="tx2"/>
                </a:solidFill>
              </a:rPr>
              <a:t>Using comprehensive regression techniques instead of an analysis built on aggregating simple averages</a:t>
            </a:r>
          </a:p>
          <a:p>
            <a:pPr>
              <a:buClr>
                <a:schemeClr val="accent6"/>
              </a:buClr>
              <a:buFontTx/>
              <a:buChar char="-"/>
            </a:pPr>
            <a:endParaRPr lang="en-US" sz="1800" dirty="0" smtClean="0">
              <a:solidFill>
                <a:schemeClr val="tx2"/>
              </a:solidFill>
            </a:endParaRPr>
          </a:p>
          <a:p>
            <a:pPr>
              <a:buClr>
                <a:schemeClr val="accent6"/>
              </a:buClr>
              <a:buFontTx/>
              <a:buChar char="-"/>
            </a:pPr>
            <a:r>
              <a:rPr lang="en-US" sz="1800" dirty="0" smtClean="0">
                <a:solidFill>
                  <a:schemeClr val="tx2"/>
                </a:solidFill>
              </a:rPr>
              <a:t>Statistical model validation to augment existing peer review and source data cross-validation</a:t>
            </a:r>
          </a:p>
          <a:p>
            <a:pPr>
              <a:buClr>
                <a:schemeClr val="accent6"/>
              </a:buClr>
              <a:buFontTx/>
              <a:buChar char="-"/>
            </a:pPr>
            <a:endParaRPr lang="en-US" sz="1800" dirty="0">
              <a:solidFill>
                <a:schemeClr val="tx2"/>
              </a:solidFill>
            </a:endParaRPr>
          </a:p>
          <a:p>
            <a:pPr>
              <a:buClr>
                <a:schemeClr val="accent6"/>
              </a:buClr>
              <a:buFontTx/>
              <a:buChar char="-"/>
            </a:pPr>
            <a:endParaRPr lang="en-US" sz="1800" dirty="0" smtClean="0">
              <a:solidFill>
                <a:schemeClr val="tx2"/>
              </a:solidFill>
            </a:endParaRPr>
          </a:p>
        </p:txBody>
      </p:sp>
      <p:sp>
        <p:nvSpPr>
          <p:cNvPr id="8" name="Rectangle 7"/>
          <p:cNvSpPr/>
          <p:nvPr/>
        </p:nvSpPr>
        <p:spPr>
          <a:xfrm>
            <a:off x="0" y="5076824"/>
            <a:ext cx="9144000" cy="66675"/>
          </a:xfrm>
          <a:prstGeom prst="rect">
            <a:avLst/>
          </a:prstGeom>
          <a:solidFill>
            <a:srgbClr val="541F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6948884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82" name="Google Shape;182;p32"/>
          <p:cNvSpPr txBox="1">
            <a:spLocks noGrp="1"/>
          </p:cNvSpPr>
          <p:nvPr>
            <p:ph type="title" idx="15"/>
          </p:nvPr>
        </p:nvSpPr>
        <p:spPr>
          <a:xfrm>
            <a:off x="0" y="0"/>
            <a:ext cx="9143999" cy="790574"/>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sz="3200" dirty="0" smtClean="0"/>
              <a:t>     Expanding Insights</a:t>
            </a:r>
            <a:endParaRPr sz="3200" dirty="0"/>
          </a:p>
        </p:txBody>
      </p:sp>
      <p:cxnSp>
        <p:nvCxnSpPr>
          <p:cNvPr id="3" name="Straight Connector 2"/>
          <p:cNvCxnSpPr/>
          <p:nvPr/>
        </p:nvCxnSpPr>
        <p:spPr>
          <a:xfrm flipH="1">
            <a:off x="1" y="793748"/>
            <a:ext cx="914399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sp>
        <p:nvSpPr>
          <p:cNvPr id="36" name="Subtitle 1"/>
          <p:cNvSpPr>
            <a:spLocks noGrp="1"/>
          </p:cNvSpPr>
          <p:nvPr/>
        </p:nvSpPr>
        <p:spPr>
          <a:xfrm>
            <a:off x="418762" y="1099309"/>
            <a:ext cx="6058238" cy="340012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Roboto"/>
              <a:buNone/>
              <a:defRPr sz="1400" b="0" i="0" u="none" strike="noStrike" cap="none">
                <a:solidFill>
                  <a:schemeClr val="lt1"/>
                </a:solidFill>
                <a:latin typeface="Josefin Sans Thin"/>
                <a:ea typeface="Josefin Sans Thin"/>
                <a:cs typeface="Josefin Sans Thin"/>
                <a:sym typeface="Josefin Sans Thin"/>
              </a:defRPr>
            </a:lvl1pPr>
            <a:lvl2pPr marL="914400" marR="0" lvl="1" indent="-317500" algn="l" rtl="0">
              <a:lnSpc>
                <a:spcPct val="100000"/>
              </a:lnSpc>
              <a:spcBef>
                <a:spcPts val="0"/>
              </a:spcBef>
              <a:spcAft>
                <a:spcPts val="0"/>
              </a:spcAft>
              <a:buClr>
                <a:schemeClr val="dk1"/>
              </a:buClr>
              <a:buSzPts val="2200"/>
              <a:buFont typeface="Roboto"/>
              <a:buNone/>
              <a:defRPr sz="1400" b="0" i="0" u="none" strike="noStrike" cap="none">
                <a:solidFill>
                  <a:schemeClr val="dk1"/>
                </a:solidFill>
                <a:latin typeface="Roboto"/>
                <a:ea typeface="Roboto"/>
                <a:cs typeface="Roboto"/>
                <a:sym typeface="Roboto"/>
              </a:defRPr>
            </a:lvl2pPr>
            <a:lvl3pPr marL="1371600" marR="0" lvl="2" indent="-317500" algn="l" rtl="0">
              <a:lnSpc>
                <a:spcPct val="100000"/>
              </a:lnSpc>
              <a:spcBef>
                <a:spcPts val="0"/>
              </a:spcBef>
              <a:spcAft>
                <a:spcPts val="0"/>
              </a:spcAft>
              <a:buClr>
                <a:schemeClr val="dk1"/>
              </a:buClr>
              <a:buSzPts val="2200"/>
              <a:buFont typeface="Roboto"/>
              <a:buNone/>
              <a:defRPr sz="1400" b="0" i="0" u="none" strike="noStrike" cap="none">
                <a:solidFill>
                  <a:schemeClr val="dk1"/>
                </a:solidFill>
                <a:latin typeface="Roboto"/>
                <a:ea typeface="Roboto"/>
                <a:cs typeface="Roboto"/>
                <a:sym typeface="Roboto"/>
              </a:defRPr>
            </a:lvl3pPr>
            <a:lvl4pPr marL="1828800" marR="0" lvl="3" indent="-317500" algn="l" rtl="0">
              <a:lnSpc>
                <a:spcPct val="100000"/>
              </a:lnSpc>
              <a:spcBef>
                <a:spcPts val="0"/>
              </a:spcBef>
              <a:spcAft>
                <a:spcPts val="0"/>
              </a:spcAft>
              <a:buClr>
                <a:schemeClr val="dk1"/>
              </a:buClr>
              <a:buSzPts val="2200"/>
              <a:buFont typeface="Roboto"/>
              <a:buNone/>
              <a:defRPr sz="1400" b="0" i="0" u="none" strike="noStrike" cap="none">
                <a:solidFill>
                  <a:schemeClr val="dk1"/>
                </a:solidFill>
                <a:latin typeface="Roboto"/>
                <a:ea typeface="Roboto"/>
                <a:cs typeface="Roboto"/>
                <a:sym typeface="Roboto"/>
              </a:defRPr>
            </a:lvl4pPr>
            <a:lvl5pPr marL="2286000" marR="0" lvl="4" indent="-317500" algn="l" rtl="0">
              <a:lnSpc>
                <a:spcPct val="100000"/>
              </a:lnSpc>
              <a:spcBef>
                <a:spcPts val="0"/>
              </a:spcBef>
              <a:spcAft>
                <a:spcPts val="0"/>
              </a:spcAft>
              <a:buClr>
                <a:schemeClr val="dk1"/>
              </a:buClr>
              <a:buSzPts val="2200"/>
              <a:buFont typeface="Roboto"/>
              <a:buNone/>
              <a:defRPr sz="1400" b="0" i="0" u="none" strike="noStrike" cap="none">
                <a:solidFill>
                  <a:schemeClr val="dk1"/>
                </a:solidFill>
                <a:latin typeface="Roboto"/>
                <a:ea typeface="Roboto"/>
                <a:cs typeface="Roboto"/>
                <a:sym typeface="Roboto"/>
              </a:defRPr>
            </a:lvl5pPr>
            <a:lvl6pPr marL="2743200" marR="0" lvl="5" indent="-317500" algn="l" rtl="0">
              <a:lnSpc>
                <a:spcPct val="100000"/>
              </a:lnSpc>
              <a:spcBef>
                <a:spcPts val="0"/>
              </a:spcBef>
              <a:spcAft>
                <a:spcPts val="0"/>
              </a:spcAft>
              <a:buClr>
                <a:schemeClr val="dk1"/>
              </a:buClr>
              <a:buSzPts val="2200"/>
              <a:buFont typeface="Roboto"/>
              <a:buNone/>
              <a:defRPr sz="1400" b="0" i="0" u="none" strike="noStrike" cap="none">
                <a:solidFill>
                  <a:schemeClr val="dk1"/>
                </a:solidFill>
                <a:latin typeface="Roboto"/>
                <a:ea typeface="Roboto"/>
                <a:cs typeface="Roboto"/>
                <a:sym typeface="Roboto"/>
              </a:defRPr>
            </a:lvl6pPr>
            <a:lvl7pPr marL="3200400" marR="0" lvl="6" indent="-317500" algn="l" rtl="0">
              <a:lnSpc>
                <a:spcPct val="100000"/>
              </a:lnSpc>
              <a:spcBef>
                <a:spcPts val="0"/>
              </a:spcBef>
              <a:spcAft>
                <a:spcPts val="0"/>
              </a:spcAft>
              <a:buClr>
                <a:schemeClr val="dk1"/>
              </a:buClr>
              <a:buSzPts val="2200"/>
              <a:buFont typeface="Roboto"/>
              <a:buNone/>
              <a:defRPr sz="1400" b="0" i="0" u="none" strike="noStrike" cap="none">
                <a:solidFill>
                  <a:schemeClr val="dk1"/>
                </a:solidFill>
                <a:latin typeface="Roboto"/>
                <a:ea typeface="Roboto"/>
                <a:cs typeface="Roboto"/>
                <a:sym typeface="Roboto"/>
              </a:defRPr>
            </a:lvl7pPr>
            <a:lvl8pPr marL="3657600" marR="0" lvl="7" indent="-317500" algn="l" rtl="0">
              <a:lnSpc>
                <a:spcPct val="100000"/>
              </a:lnSpc>
              <a:spcBef>
                <a:spcPts val="0"/>
              </a:spcBef>
              <a:spcAft>
                <a:spcPts val="0"/>
              </a:spcAft>
              <a:buClr>
                <a:schemeClr val="dk1"/>
              </a:buClr>
              <a:buSzPts val="2200"/>
              <a:buFont typeface="Roboto"/>
              <a:buNone/>
              <a:defRPr sz="1400" b="0" i="0" u="none" strike="noStrike" cap="none">
                <a:solidFill>
                  <a:schemeClr val="dk1"/>
                </a:solidFill>
                <a:latin typeface="Roboto"/>
                <a:ea typeface="Roboto"/>
                <a:cs typeface="Roboto"/>
                <a:sym typeface="Roboto"/>
              </a:defRPr>
            </a:lvl8pPr>
            <a:lvl9pPr marL="4114800" marR="0" lvl="8" indent="-317500" algn="l" rtl="0">
              <a:lnSpc>
                <a:spcPct val="100000"/>
              </a:lnSpc>
              <a:spcBef>
                <a:spcPts val="0"/>
              </a:spcBef>
              <a:spcAft>
                <a:spcPts val="0"/>
              </a:spcAft>
              <a:buClr>
                <a:schemeClr val="dk1"/>
              </a:buClr>
              <a:buSzPts val="2200"/>
              <a:buFont typeface="Roboto"/>
              <a:buNone/>
              <a:defRPr sz="1400" b="0" i="0" u="none" strike="noStrike" cap="none">
                <a:solidFill>
                  <a:schemeClr val="dk1"/>
                </a:solidFill>
                <a:latin typeface="Roboto"/>
                <a:ea typeface="Roboto"/>
                <a:cs typeface="Roboto"/>
                <a:sym typeface="Roboto"/>
              </a:defRPr>
            </a:lvl9pPr>
          </a:lstStyle>
          <a:p>
            <a:r>
              <a:rPr lang="en-US" sz="2400" dirty="0" smtClean="0">
                <a:solidFill>
                  <a:schemeClr val="tx2"/>
                </a:solidFill>
              </a:rPr>
              <a:t>We don’t know what we don’t know.</a:t>
            </a:r>
          </a:p>
          <a:p>
            <a:endParaRPr lang="en-US" sz="1600" dirty="0" smtClean="0">
              <a:solidFill>
                <a:schemeClr val="accent6"/>
              </a:solidFill>
            </a:endParaRPr>
          </a:p>
          <a:p>
            <a:pPr>
              <a:buClr>
                <a:schemeClr val="accent6"/>
              </a:buClr>
              <a:buFontTx/>
              <a:buChar char="-"/>
            </a:pPr>
            <a:r>
              <a:rPr lang="en-US" sz="1800" dirty="0" smtClean="0">
                <a:solidFill>
                  <a:schemeClr val="accent6"/>
                </a:solidFill>
              </a:rPr>
              <a:t>The key benefit is a tool to help escape the cognitive bottleneck</a:t>
            </a:r>
          </a:p>
          <a:p>
            <a:pPr>
              <a:buClr>
                <a:schemeClr val="accent6"/>
              </a:buClr>
              <a:buFontTx/>
              <a:buChar char="-"/>
            </a:pPr>
            <a:endParaRPr lang="en-US" sz="1800" dirty="0" smtClean="0">
              <a:solidFill>
                <a:schemeClr val="accent6"/>
              </a:solidFill>
            </a:endParaRPr>
          </a:p>
          <a:p>
            <a:pPr>
              <a:buClr>
                <a:schemeClr val="accent6"/>
              </a:buClr>
              <a:buFontTx/>
              <a:buChar char="-"/>
            </a:pPr>
            <a:r>
              <a:rPr lang="en-US" sz="1800" dirty="0" smtClean="0">
                <a:solidFill>
                  <a:schemeClr val="accent6"/>
                </a:solidFill>
              </a:rPr>
              <a:t>Linked Data Core likely provides access to beneficial datasets</a:t>
            </a:r>
          </a:p>
        </p:txBody>
      </p:sp>
      <p:pic>
        <p:nvPicPr>
          <p:cNvPr id="16" name="Picture 15"/>
          <p:cNvPicPr>
            <a:picLocks noChangeAspect="1"/>
          </p:cNvPicPr>
          <p:nvPr/>
        </p:nvPicPr>
        <p:blipFill rotWithShape="1">
          <a:blip r:embed="rId3">
            <a:extLst>
              <a:ext uri="{BEBA8EAE-BF5A-486C-A8C5-ECC9F3942E4B}">
                <a14:imgProps xmlns:a14="http://schemas.microsoft.com/office/drawing/2010/main">
                  <a14:imgLayer r:embed="rId4">
                    <a14:imgEffect>
                      <a14:artisticBlur radius="6"/>
                    </a14:imgEffect>
                  </a14:imgLayer>
                </a14:imgProps>
              </a:ext>
              <a:ext uri="{28A0092B-C50C-407E-A947-70E740481C1C}">
                <a14:useLocalDpi xmlns:a14="http://schemas.microsoft.com/office/drawing/2010/main" val="0"/>
              </a:ext>
            </a:extLst>
          </a:blip>
          <a:srcRect l="1" r="14494"/>
          <a:stretch/>
        </p:blipFill>
        <p:spPr>
          <a:xfrm>
            <a:off x="7240138" y="1828800"/>
            <a:ext cx="1903862" cy="3314699"/>
          </a:xfrm>
          <a:prstGeom prst="rect">
            <a:avLst/>
          </a:prstGeom>
        </p:spPr>
      </p:pic>
      <p:sp>
        <p:nvSpPr>
          <p:cNvPr id="42" name="Rectangle 41"/>
          <p:cNvSpPr/>
          <p:nvPr/>
        </p:nvSpPr>
        <p:spPr>
          <a:xfrm>
            <a:off x="0" y="5076825"/>
            <a:ext cx="9144000" cy="66675"/>
          </a:xfrm>
          <a:prstGeom prst="rect">
            <a:avLst/>
          </a:prstGeom>
          <a:solidFill>
            <a:srgbClr val="541F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p:cNvPicPr>
            <a:picLocks noChangeAspect="1"/>
          </p:cNvPicPr>
          <p:nvPr/>
        </p:nvPicPr>
        <p:blipFill rotWithShape="1">
          <a:blip r:embed="rId5"/>
          <a:srcRect l="7943" t="22551" r="8129" b="25952"/>
          <a:stretch/>
        </p:blipFill>
        <p:spPr>
          <a:xfrm>
            <a:off x="7567539" y="2852382"/>
            <a:ext cx="1678855" cy="1821976"/>
          </a:xfrm>
          <a:prstGeom prst="rect">
            <a:avLst/>
          </a:prstGeom>
        </p:spPr>
      </p:pic>
    </p:spTree>
    <p:extLst>
      <p:ext uri="{BB962C8B-B14F-4D97-AF65-F5344CB8AC3E}">
        <p14:creationId xmlns:p14="http://schemas.microsoft.com/office/powerpoint/2010/main" val="63434587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82" name="Google Shape;182;p32"/>
          <p:cNvSpPr txBox="1">
            <a:spLocks noGrp="1"/>
          </p:cNvSpPr>
          <p:nvPr>
            <p:ph type="title" idx="15"/>
          </p:nvPr>
        </p:nvSpPr>
        <p:spPr>
          <a:xfrm>
            <a:off x="0" y="0"/>
            <a:ext cx="9143999" cy="790574"/>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sz="3200" dirty="0" smtClean="0"/>
              <a:t>     Realized Impact</a:t>
            </a:r>
            <a:endParaRPr sz="3200" dirty="0"/>
          </a:p>
        </p:txBody>
      </p:sp>
      <p:cxnSp>
        <p:nvCxnSpPr>
          <p:cNvPr id="3" name="Straight Connector 2"/>
          <p:cNvCxnSpPr/>
          <p:nvPr/>
        </p:nvCxnSpPr>
        <p:spPr>
          <a:xfrm flipH="1">
            <a:off x="1" y="793748"/>
            <a:ext cx="914399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sp>
        <p:nvSpPr>
          <p:cNvPr id="36" name="Subtitle 1"/>
          <p:cNvSpPr>
            <a:spLocks noGrp="1"/>
          </p:cNvSpPr>
          <p:nvPr/>
        </p:nvSpPr>
        <p:spPr>
          <a:xfrm>
            <a:off x="418762" y="1099309"/>
            <a:ext cx="7912438" cy="340012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Roboto"/>
              <a:buNone/>
              <a:defRPr sz="1400" b="0" i="0" u="none" strike="noStrike" cap="none">
                <a:solidFill>
                  <a:schemeClr val="lt1"/>
                </a:solidFill>
                <a:latin typeface="Josefin Sans Thin"/>
                <a:ea typeface="Josefin Sans Thin"/>
                <a:cs typeface="Josefin Sans Thin"/>
                <a:sym typeface="Josefin Sans Thin"/>
              </a:defRPr>
            </a:lvl1pPr>
            <a:lvl2pPr marL="914400" marR="0" lvl="1" indent="-317500" algn="l" rtl="0">
              <a:lnSpc>
                <a:spcPct val="100000"/>
              </a:lnSpc>
              <a:spcBef>
                <a:spcPts val="0"/>
              </a:spcBef>
              <a:spcAft>
                <a:spcPts val="0"/>
              </a:spcAft>
              <a:buClr>
                <a:schemeClr val="dk1"/>
              </a:buClr>
              <a:buSzPts val="2200"/>
              <a:buFont typeface="Roboto"/>
              <a:buNone/>
              <a:defRPr sz="1400" b="0" i="0" u="none" strike="noStrike" cap="none">
                <a:solidFill>
                  <a:schemeClr val="dk1"/>
                </a:solidFill>
                <a:latin typeface="Roboto"/>
                <a:ea typeface="Roboto"/>
                <a:cs typeface="Roboto"/>
                <a:sym typeface="Roboto"/>
              </a:defRPr>
            </a:lvl2pPr>
            <a:lvl3pPr marL="1371600" marR="0" lvl="2" indent="-317500" algn="l" rtl="0">
              <a:lnSpc>
                <a:spcPct val="100000"/>
              </a:lnSpc>
              <a:spcBef>
                <a:spcPts val="0"/>
              </a:spcBef>
              <a:spcAft>
                <a:spcPts val="0"/>
              </a:spcAft>
              <a:buClr>
                <a:schemeClr val="dk1"/>
              </a:buClr>
              <a:buSzPts val="2200"/>
              <a:buFont typeface="Roboto"/>
              <a:buNone/>
              <a:defRPr sz="1400" b="0" i="0" u="none" strike="noStrike" cap="none">
                <a:solidFill>
                  <a:schemeClr val="dk1"/>
                </a:solidFill>
                <a:latin typeface="Roboto"/>
                <a:ea typeface="Roboto"/>
                <a:cs typeface="Roboto"/>
                <a:sym typeface="Roboto"/>
              </a:defRPr>
            </a:lvl3pPr>
            <a:lvl4pPr marL="1828800" marR="0" lvl="3" indent="-317500" algn="l" rtl="0">
              <a:lnSpc>
                <a:spcPct val="100000"/>
              </a:lnSpc>
              <a:spcBef>
                <a:spcPts val="0"/>
              </a:spcBef>
              <a:spcAft>
                <a:spcPts val="0"/>
              </a:spcAft>
              <a:buClr>
                <a:schemeClr val="dk1"/>
              </a:buClr>
              <a:buSzPts val="2200"/>
              <a:buFont typeface="Roboto"/>
              <a:buNone/>
              <a:defRPr sz="1400" b="0" i="0" u="none" strike="noStrike" cap="none">
                <a:solidFill>
                  <a:schemeClr val="dk1"/>
                </a:solidFill>
                <a:latin typeface="Roboto"/>
                <a:ea typeface="Roboto"/>
                <a:cs typeface="Roboto"/>
                <a:sym typeface="Roboto"/>
              </a:defRPr>
            </a:lvl4pPr>
            <a:lvl5pPr marL="2286000" marR="0" lvl="4" indent="-317500" algn="l" rtl="0">
              <a:lnSpc>
                <a:spcPct val="100000"/>
              </a:lnSpc>
              <a:spcBef>
                <a:spcPts val="0"/>
              </a:spcBef>
              <a:spcAft>
                <a:spcPts val="0"/>
              </a:spcAft>
              <a:buClr>
                <a:schemeClr val="dk1"/>
              </a:buClr>
              <a:buSzPts val="2200"/>
              <a:buFont typeface="Roboto"/>
              <a:buNone/>
              <a:defRPr sz="1400" b="0" i="0" u="none" strike="noStrike" cap="none">
                <a:solidFill>
                  <a:schemeClr val="dk1"/>
                </a:solidFill>
                <a:latin typeface="Roboto"/>
                <a:ea typeface="Roboto"/>
                <a:cs typeface="Roboto"/>
                <a:sym typeface="Roboto"/>
              </a:defRPr>
            </a:lvl5pPr>
            <a:lvl6pPr marL="2743200" marR="0" lvl="5" indent="-317500" algn="l" rtl="0">
              <a:lnSpc>
                <a:spcPct val="100000"/>
              </a:lnSpc>
              <a:spcBef>
                <a:spcPts val="0"/>
              </a:spcBef>
              <a:spcAft>
                <a:spcPts val="0"/>
              </a:spcAft>
              <a:buClr>
                <a:schemeClr val="dk1"/>
              </a:buClr>
              <a:buSzPts val="2200"/>
              <a:buFont typeface="Roboto"/>
              <a:buNone/>
              <a:defRPr sz="1400" b="0" i="0" u="none" strike="noStrike" cap="none">
                <a:solidFill>
                  <a:schemeClr val="dk1"/>
                </a:solidFill>
                <a:latin typeface="Roboto"/>
                <a:ea typeface="Roboto"/>
                <a:cs typeface="Roboto"/>
                <a:sym typeface="Roboto"/>
              </a:defRPr>
            </a:lvl6pPr>
            <a:lvl7pPr marL="3200400" marR="0" lvl="6" indent="-317500" algn="l" rtl="0">
              <a:lnSpc>
                <a:spcPct val="100000"/>
              </a:lnSpc>
              <a:spcBef>
                <a:spcPts val="0"/>
              </a:spcBef>
              <a:spcAft>
                <a:spcPts val="0"/>
              </a:spcAft>
              <a:buClr>
                <a:schemeClr val="dk1"/>
              </a:buClr>
              <a:buSzPts val="2200"/>
              <a:buFont typeface="Roboto"/>
              <a:buNone/>
              <a:defRPr sz="1400" b="0" i="0" u="none" strike="noStrike" cap="none">
                <a:solidFill>
                  <a:schemeClr val="dk1"/>
                </a:solidFill>
                <a:latin typeface="Roboto"/>
                <a:ea typeface="Roboto"/>
                <a:cs typeface="Roboto"/>
                <a:sym typeface="Roboto"/>
              </a:defRPr>
            </a:lvl7pPr>
            <a:lvl8pPr marL="3657600" marR="0" lvl="7" indent="-317500" algn="l" rtl="0">
              <a:lnSpc>
                <a:spcPct val="100000"/>
              </a:lnSpc>
              <a:spcBef>
                <a:spcPts val="0"/>
              </a:spcBef>
              <a:spcAft>
                <a:spcPts val="0"/>
              </a:spcAft>
              <a:buClr>
                <a:schemeClr val="dk1"/>
              </a:buClr>
              <a:buSzPts val="2200"/>
              <a:buFont typeface="Roboto"/>
              <a:buNone/>
              <a:defRPr sz="1400" b="0" i="0" u="none" strike="noStrike" cap="none">
                <a:solidFill>
                  <a:schemeClr val="dk1"/>
                </a:solidFill>
                <a:latin typeface="Roboto"/>
                <a:ea typeface="Roboto"/>
                <a:cs typeface="Roboto"/>
                <a:sym typeface="Roboto"/>
              </a:defRPr>
            </a:lvl8pPr>
            <a:lvl9pPr marL="4114800" marR="0" lvl="8" indent="-317500" algn="l" rtl="0">
              <a:lnSpc>
                <a:spcPct val="100000"/>
              </a:lnSpc>
              <a:spcBef>
                <a:spcPts val="0"/>
              </a:spcBef>
              <a:spcAft>
                <a:spcPts val="0"/>
              </a:spcAft>
              <a:buClr>
                <a:schemeClr val="dk1"/>
              </a:buClr>
              <a:buSzPts val="2200"/>
              <a:buFont typeface="Roboto"/>
              <a:buNone/>
              <a:defRPr sz="1400" b="0" i="0" u="none" strike="noStrike" cap="none">
                <a:solidFill>
                  <a:schemeClr val="dk1"/>
                </a:solidFill>
                <a:latin typeface="Roboto"/>
                <a:ea typeface="Roboto"/>
                <a:cs typeface="Roboto"/>
                <a:sym typeface="Roboto"/>
              </a:defRPr>
            </a:lvl9pPr>
          </a:lstStyle>
          <a:p>
            <a:r>
              <a:rPr lang="en-US" sz="2400" dirty="0" smtClean="0">
                <a:solidFill>
                  <a:schemeClr val="tx2"/>
                </a:solidFill>
              </a:rPr>
              <a:t>Micro-segmentation to further understand R&amp;D needs</a:t>
            </a:r>
          </a:p>
          <a:p>
            <a:endParaRPr lang="en-US" sz="2400" dirty="0">
              <a:solidFill>
                <a:schemeClr val="tx2"/>
              </a:solidFill>
            </a:endParaRPr>
          </a:p>
          <a:p>
            <a:pPr>
              <a:buClr>
                <a:schemeClr val="accent6"/>
              </a:buClr>
              <a:buFontTx/>
              <a:buChar char="-"/>
            </a:pPr>
            <a:r>
              <a:rPr lang="en-US" sz="1800" dirty="0" smtClean="0">
                <a:solidFill>
                  <a:schemeClr val="tx2"/>
                </a:solidFill>
              </a:rPr>
              <a:t>DOE’s lighting R&amp;D spend to date: $480M</a:t>
            </a:r>
          </a:p>
          <a:p>
            <a:pPr>
              <a:buClr>
                <a:schemeClr val="accent6"/>
              </a:buClr>
              <a:buFontTx/>
              <a:buChar char="-"/>
            </a:pPr>
            <a:r>
              <a:rPr lang="en-US" sz="1800" dirty="0" smtClean="0">
                <a:solidFill>
                  <a:schemeClr val="tx2"/>
                </a:solidFill>
              </a:rPr>
              <a:t>DOE’s estimated ROI: $10B in energy savings</a:t>
            </a:r>
          </a:p>
          <a:p>
            <a:pPr>
              <a:buClr>
                <a:schemeClr val="accent6"/>
              </a:buClr>
              <a:buFontTx/>
              <a:buChar char="-"/>
            </a:pPr>
            <a:endParaRPr lang="en-US" sz="1800" dirty="0">
              <a:solidFill>
                <a:schemeClr val="tx2"/>
              </a:solidFill>
            </a:endParaRPr>
          </a:p>
          <a:p>
            <a:pPr>
              <a:buClr>
                <a:schemeClr val="accent6"/>
              </a:buClr>
              <a:buFontTx/>
              <a:buChar char="-"/>
            </a:pPr>
            <a:r>
              <a:rPr lang="en-US" sz="1800" dirty="0" smtClean="0">
                <a:solidFill>
                  <a:schemeClr val="tx2"/>
                </a:solidFill>
              </a:rPr>
              <a:t>Determining the field with the highest potential ROI can guide investments better than the current broad methodology</a:t>
            </a:r>
          </a:p>
          <a:p>
            <a:pPr>
              <a:buClr>
                <a:schemeClr val="accent6"/>
              </a:buClr>
              <a:buFontTx/>
              <a:buChar char="-"/>
            </a:pPr>
            <a:r>
              <a:rPr lang="en-US" sz="1800" dirty="0" smtClean="0">
                <a:solidFill>
                  <a:schemeClr val="tx2"/>
                </a:solidFill>
              </a:rPr>
              <a:t>SparkBeyond delivers micro-segmentation to achieve this goal</a:t>
            </a:r>
          </a:p>
          <a:p>
            <a:pPr>
              <a:buFontTx/>
              <a:buChar char="-"/>
            </a:pPr>
            <a:endParaRPr lang="en-US" sz="1800" dirty="0" smtClean="0">
              <a:solidFill>
                <a:schemeClr val="tx2"/>
              </a:solidFill>
            </a:endParaRPr>
          </a:p>
        </p:txBody>
      </p:sp>
      <p:sp>
        <p:nvSpPr>
          <p:cNvPr id="6" name="Rectangle 5"/>
          <p:cNvSpPr/>
          <p:nvPr/>
        </p:nvSpPr>
        <p:spPr>
          <a:xfrm>
            <a:off x="0" y="5076824"/>
            <a:ext cx="9144000" cy="66675"/>
          </a:xfrm>
          <a:prstGeom prst="rect">
            <a:avLst/>
          </a:prstGeom>
          <a:solidFill>
            <a:srgbClr val="541F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3989732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p:cNvSpPr/>
          <p:nvPr/>
        </p:nvSpPr>
        <p:spPr>
          <a:xfrm>
            <a:off x="7112001" y="0"/>
            <a:ext cx="2032000" cy="5143500"/>
          </a:xfrm>
          <a:prstGeom prst="rect">
            <a:avLst/>
          </a:prstGeom>
          <a:solidFill>
            <a:srgbClr val="1F37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p:cNvSpPr txBox="1">
            <a:spLocks/>
          </p:cNvSpPr>
          <p:nvPr/>
        </p:nvSpPr>
        <p:spPr>
          <a:xfrm>
            <a:off x="4106281" y="3396441"/>
            <a:ext cx="3427735" cy="56596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4800"/>
              <a:buFont typeface="Josefin Slab"/>
              <a:buNone/>
              <a:defRPr sz="7200" b="0" i="0" u="none" strike="noStrike" cap="none">
                <a:solidFill>
                  <a:schemeClr val="lt1"/>
                </a:solidFill>
                <a:latin typeface="Josefin Slab"/>
                <a:ea typeface="Josefin Slab"/>
                <a:cs typeface="Josefin Slab"/>
                <a:sym typeface="Josefin Slab"/>
              </a:defRPr>
            </a:lvl1pPr>
            <a:lvl2pPr marR="0" lvl="1" algn="ctr" rtl="0">
              <a:lnSpc>
                <a:spcPct val="100000"/>
              </a:lnSpc>
              <a:spcBef>
                <a:spcPts val="0"/>
              </a:spcBef>
              <a:spcAft>
                <a:spcPts val="0"/>
              </a:spcAft>
              <a:buClr>
                <a:schemeClr val="lt1"/>
              </a:buClr>
              <a:buSzPts val="4800"/>
              <a:buFont typeface="Josefin Slab"/>
              <a:buNone/>
              <a:defRPr sz="4800" b="0" i="0" u="none" strike="noStrike" cap="none">
                <a:solidFill>
                  <a:schemeClr val="lt1"/>
                </a:solidFill>
                <a:latin typeface="Josefin Slab"/>
                <a:ea typeface="Josefin Slab"/>
                <a:cs typeface="Josefin Slab"/>
                <a:sym typeface="Josefin Slab"/>
              </a:defRPr>
            </a:lvl2pPr>
            <a:lvl3pPr marR="0" lvl="2" algn="ctr" rtl="0">
              <a:lnSpc>
                <a:spcPct val="100000"/>
              </a:lnSpc>
              <a:spcBef>
                <a:spcPts val="0"/>
              </a:spcBef>
              <a:spcAft>
                <a:spcPts val="0"/>
              </a:spcAft>
              <a:buClr>
                <a:schemeClr val="lt1"/>
              </a:buClr>
              <a:buSzPts val="4800"/>
              <a:buFont typeface="Josefin Slab"/>
              <a:buNone/>
              <a:defRPr sz="4800" b="0" i="0" u="none" strike="noStrike" cap="none">
                <a:solidFill>
                  <a:schemeClr val="lt1"/>
                </a:solidFill>
                <a:latin typeface="Josefin Slab"/>
                <a:ea typeface="Josefin Slab"/>
                <a:cs typeface="Josefin Slab"/>
                <a:sym typeface="Josefin Slab"/>
              </a:defRPr>
            </a:lvl3pPr>
            <a:lvl4pPr marR="0" lvl="3" algn="ctr" rtl="0">
              <a:lnSpc>
                <a:spcPct val="100000"/>
              </a:lnSpc>
              <a:spcBef>
                <a:spcPts val="0"/>
              </a:spcBef>
              <a:spcAft>
                <a:spcPts val="0"/>
              </a:spcAft>
              <a:buClr>
                <a:schemeClr val="lt1"/>
              </a:buClr>
              <a:buSzPts val="4800"/>
              <a:buFont typeface="Josefin Slab"/>
              <a:buNone/>
              <a:defRPr sz="4800" b="0" i="0" u="none" strike="noStrike" cap="none">
                <a:solidFill>
                  <a:schemeClr val="lt1"/>
                </a:solidFill>
                <a:latin typeface="Josefin Slab"/>
                <a:ea typeface="Josefin Slab"/>
                <a:cs typeface="Josefin Slab"/>
                <a:sym typeface="Josefin Slab"/>
              </a:defRPr>
            </a:lvl4pPr>
            <a:lvl5pPr marR="0" lvl="4" algn="ctr" rtl="0">
              <a:lnSpc>
                <a:spcPct val="100000"/>
              </a:lnSpc>
              <a:spcBef>
                <a:spcPts val="0"/>
              </a:spcBef>
              <a:spcAft>
                <a:spcPts val="0"/>
              </a:spcAft>
              <a:buClr>
                <a:schemeClr val="lt1"/>
              </a:buClr>
              <a:buSzPts val="4800"/>
              <a:buFont typeface="Josefin Slab"/>
              <a:buNone/>
              <a:defRPr sz="4800" b="0" i="0" u="none" strike="noStrike" cap="none">
                <a:solidFill>
                  <a:schemeClr val="lt1"/>
                </a:solidFill>
                <a:latin typeface="Josefin Slab"/>
                <a:ea typeface="Josefin Slab"/>
                <a:cs typeface="Josefin Slab"/>
                <a:sym typeface="Josefin Slab"/>
              </a:defRPr>
            </a:lvl5pPr>
            <a:lvl6pPr marR="0" lvl="5" algn="ctr" rtl="0">
              <a:lnSpc>
                <a:spcPct val="100000"/>
              </a:lnSpc>
              <a:spcBef>
                <a:spcPts val="0"/>
              </a:spcBef>
              <a:spcAft>
                <a:spcPts val="0"/>
              </a:spcAft>
              <a:buClr>
                <a:schemeClr val="lt1"/>
              </a:buClr>
              <a:buSzPts val="4800"/>
              <a:buFont typeface="Josefin Slab"/>
              <a:buNone/>
              <a:defRPr sz="4800" b="0" i="0" u="none" strike="noStrike" cap="none">
                <a:solidFill>
                  <a:schemeClr val="lt1"/>
                </a:solidFill>
                <a:latin typeface="Josefin Slab"/>
                <a:ea typeface="Josefin Slab"/>
                <a:cs typeface="Josefin Slab"/>
                <a:sym typeface="Josefin Slab"/>
              </a:defRPr>
            </a:lvl6pPr>
            <a:lvl7pPr marR="0" lvl="6" algn="ctr" rtl="0">
              <a:lnSpc>
                <a:spcPct val="100000"/>
              </a:lnSpc>
              <a:spcBef>
                <a:spcPts val="0"/>
              </a:spcBef>
              <a:spcAft>
                <a:spcPts val="0"/>
              </a:spcAft>
              <a:buClr>
                <a:schemeClr val="lt1"/>
              </a:buClr>
              <a:buSzPts val="4800"/>
              <a:buFont typeface="Josefin Slab"/>
              <a:buNone/>
              <a:defRPr sz="4800" b="0" i="0" u="none" strike="noStrike" cap="none">
                <a:solidFill>
                  <a:schemeClr val="lt1"/>
                </a:solidFill>
                <a:latin typeface="Josefin Slab"/>
                <a:ea typeface="Josefin Slab"/>
                <a:cs typeface="Josefin Slab"/>
                <a:sym typeface="Josefin Slab"/>
              </a:defRPr>
            </a:lvl7pPr>
            <a:lvl8pPr marR="0" lvl="7" algn="ctr" rtl="0">
              <a:lnSpc>
                <a:spcPct val="100000"/>
              </a:lnSpc>
              <a:spcBef>
                <a:spcPts val="0"/>
              </a:spcBef>
              <a:spcAft>
                <a:spcPts val="0"/>
              </a:spcAft>
              <a:buClr>
                <a:schemeClr val="lt1"/>
              </a:buClr>
              <a:buSzPts val="4800"/>
              <a:buFont typeface="Josefin Slab"/>
              <a:buNone/>
              <a:defRPr sz="4800" b="0" i="0" u="none" strike="noStrike" cap="none">
                <a:solidFill>
                  <a:schemeClr val="lt1"/>
                </a:solidFill>
                <a:latin typeface="Josefin Slab"/>
                <a:ea typeface="Josefin Slab"/>
                <a:cs typeface="Josefin Slab"/>
                <a:sym typeface="Josefin Slab"/>
              </a:defRPr>
            </a:lvl8pPr>
            <a:lvl9pPr marR="0" lvl="8" algn="ctr" rtl="0">
              <a:lnSpc>
                <a:spcPct val="100000"/>
              </a:lnSpc>
              <a:spcBef>
                <a:spcPts val="0"/>
              </a:spcBef>
              <a:spcAft>
                <a:spcPts val="0"/>
              </a:spcAft>
              <a:buClr>
                <a:schemeClr val="lt1"/>
              </a:buClr>
              <a:buSzPts val="4800"/>
              <a:buFont typeface="Josefin Slab"/>
              <a:buNone/>
              <a:defRPr sz="4800" b="0" i="0" u="none" strike="noStrike" cap="none">
                <a:solidFill>
                  <a:schemeClr val="lt1"/>
                </a:solidFill>
                <a:latin typeface="Josefin Slab"/>
                <a:ea typeface="Josefin Slab"/>
                <a:cs typeface="Josefin Slab"/>
                <a:sym typeface="Josefin Slab"/>
              </a:defRPr>
            </a:lvl9pPr>
          </a:lstStyle>
          <a:p>
            <a:pPr algn="l"/>
            <a:r>
              <a:rPr lang="en-US" sz="2000" dirty="0" smtClean="0">
                <a:solidFill>
                  <a:schemeClr val="tx2"/>
                </a:solidFill>
                <a:latin typeface="+mj-lt"/>
              </a:rPr>
              <a:t>(585) 200-0293</a:t>
            </a:r>
            <a:endParaRPr lang="en-US" sz="2000" dirty="0">
              <a:solidFill>
                <a:schemeClr val="tx2"/>
              </a:solidFill>
              <a:latin typeface="+mj-lt"/>
            </a:endParaRPr>
          </a:p>
        </p:txBody>
      </p:sp>
      <p:sp>
        <p:nvSpPr>
          <p:cNvPr id="2" name="Title 1"/>
          <p:cNvSpPr>
            <a:spLocks noGrp="1"/>
          </p:cNvSpPr>
          <p:nvPr>
            <p:ph type="title"/>
          </p:nvPr>
        </p:nvSpPr>
        <p:spPr>
          <a:xfrm>
            <a:off x="2807088" y="6051"/>
            <a:ext cx="5091550" cy="971550"/>
          </a:xfrm>
        </p:spPr>
        <p:txBody>
          <a:bodyPr/>
          <a:lstStyle/>
          <a:p>
            <a:pPr algn="l"/>
            <a:r>
              <a:rPr lang="en-US" sz="3200" dirty="0" smtClean="0">
                <a:solidFill>
                  <a:schemeClr val="tx2"/>
                </a:solidFill>
              </a:rPr>
              <a:t>Contact Information</a:t>
            </a:r>
            <a:endParaRPr lang="en-US" sz="3200" dirty="0">
              <a:solidFill>
                <a:schemeClr val="tx2"/>
              </a:solidFill>
            </a:endParaRPr>
          </a:p>
        </p:txBody>
      </p:sp>
      <p:grpSp>
        <p:nvGrpSpPr>
          <p:cNvPr id="149" name="Group 148"/>
          <p:cNvGrpSpPr/>
          <p:nvPr/>
        </p:nvGrpSpPr>
        <p:grpSpPr>
          <a:xfrm>
            <a:off x="-1" y="0"/>
            <a:ext cx="4051877" cy="5143500"/>
            <a:chOff x="-1" y="0"/>
            <a:chExt cx="4051877" cy="5143500"/>
          </a:xfrm>
        </p:grpSpPr>
        <p:grpSp>
          <p:nvGrpSpPr>
            <p:cNvPr id="116" name="Group 115"/>
            <p:cNvGrpSpPr/>
            <p:nvPr/>
          </p:nvGrpSpPr>
          <p:grpSpPr>
            <a:xfrm>
              <a:off x="-1" y="0"/>
              <a:ext cx="2676525" cy="5143500"/>
              <a:chOff x="-1" y="0"/>
              <a:chExt cx="2676525" cy="5143500"/>
            </a:xfrm>
          </p:grpSpPr>
          <p:sp>
            <p:nvSpPr>
              <p:cNvPr id="25" name="Rectangle 24"/>
              <p:cNvSpPr/>
              <p:nvPr/>
            </p:nvSpPr>
            <p:spPr>
              <a:xfrm>
                <a:off x="-1" y="0"/>
                <a:ext cx="2676525" cy="5143500"/>
              </a:xfrm>
              <a:prstGeom prst="rect">
                <a:avLst/>
              </a:prstGeom>
              <a:solidFill>
                <a:srgbClr val="541F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Google Shape;8405;p63"/>
              <p:cNvSpPr/>
              <p:nvPr/>
            </p:nvSpPr>
            <p:spPr>
              <a:xfrm>
                <a:off x="1183811" y="3235246"/>
                <a:ext cx="321436" cy="176012"/>
              </a:xfrm>
              <a:custGeom>
                <a:avLst/>
                <a:gdLst/>
                <a:ahLst/>
                <a:cxnLst/>
                <a:rect l="l" t="t" r="r" b="b"/>
                <a:pathLst>
                  <a:path w="41331" h="22632" fill="none" extrusionOk="0">
                    <a:moveTo>
                      <a:pt x="20659" y="22632"/>
                    </a:moveTo>
                    <a:lnTo>
                      <a:pt x="20659" y="22632"/>
                    </a:lnTo>
                    <a:cubicBezTo>
                      <a:pt x="19252" y="22632"/>
                      <a:pt x="1" y="15658"/>
                      <a:pt x="1" y="5253"/>
                    </a:cubicBezTo>
                    <a:lnTo>
                      <a:pt x="1" y="0"/>
                    </a:lnTo>
                    <a:lnTo>
                      <a:pt x="41318" y="0"/>
                    </a:lnTo>
                    <a:lnTo>
                      <a:pt x="41318" y="5253"/>
                    </a:lnTo>
                    <a:cubicBezTo>
                      <a:pt x="41330" y="14125"/>
                      <a:pt x="22079" y="22632"/>
                      <a:pt x="20659" y="22632"/>
                    </a:cubicBezTo>
                    <a:close/>
                  </a:path>
                </a:pathLst>
              </a:custGeom>
              <a:solidFill>
                <a:schemeClr val="accent6"/>
              </a:solidFill>
              <a:ln w="12700" cap="flat" cmpd="sng">
                <a:solidFill>
                  <a:schemeClr val="accent6"/>
                </a:solidFill>
                <a:prstDash val="solid"/>
                <a:miter lim="12565"/>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5" name="Google Shape;8406;p63"/>
              <p:cNvSpPr/>
              <p:nvPr/>
            </p:nvSpPr>
            <p:spPr>
              <a:xfrm>
                <a:off x="1183811" y="3093447"/>
                <a:ext cx="321333" cy="198488"/>
              </a:xfrm>
              <a:custGeom>
                <a:avLst/>
                <a:gdLst/>
                <a:ahLst/>
                <a:cxnLst/>
                <a:rect l="l" t="t" r="r" b="b"/>
                <a:pathLst>
                  <a:path w="41318" h="25522" fill="none" extrusionOk="0">
                    <a:moveTo>
                      <a:pt x="667" y="0"/>
                    </a:moveTo>
                    <a:lnTo>
                      <a:pt x="40652" y="0"/>
                    </a:lnTo>
                    <a:cubicBezTo>
                      <a:pt x="41016" y="0"/>
                      <a:pt x="41318" y="980"/>
                      <a:pt x="41318" y="2199"/>
                    </a:cubicBezTo>
                    <a:lnTo>
                      <a:pt x="41318" y="23323"/>
                    </a:lnTo>
                    <a:cubicBezTo>
                      <a:pt x="41318" y="24542"/>
                      <a:pt x="41016" y="25522"/>
                      <a:pt x="40652" y="25522"/>
                    </a:cubicBezTo>
                    <a:lnTo>
                      <a:pt x="667" y="25522"/>
                    </a:lnTo>
                    <a:cubicBezTo>
                      <a:pt x="302" y="25522"/>
                      <a:pt x="1" y="24542"/>
                      <a:pt x="1" y="23323"/>
                    </a:cubicBezTo>
                    <a:lnTo>
                      <a:pt x="1" y="2187"/>
                    </a:lnTo>
                    <a:cubicBezTo>
                      <a:pt x="1" y="980"/>
                      <a:pt x="302" y="0"/>
                      <a:pt x="667" y="0"/>
                    </a:cubicBezTo>
                    <a:close/>
                  </a:path>
                </a:pathLst>
              </a:custGeom>
              <a:solidFill>
                <a:schemeClr val="accent6"/>
              </a:solidFill>
              <a:ln w="15875" cap="flat" cmpd="sng">
                <a:solidFill>
                  <a:schemeClr val="accent6"/>
                </a:solidFill>
                <a:prstDash val="solid"/>
                <a:miter lim="12565"/>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6" name="Google Shape;8407;p63"/>
              <p:cNvSpPr/>
              <p:nvPr/>
            </p:nvSpPr>
            <p:spPr>
              <a:xfrm>
                <a:off x="1171305" y="3263391"/>
                <a:ext cx="346352" cy="28449"/>
              </a:xfrm>
              <a:custGeom>
                <a:avLst/>
                <a:gdLst/>
                <a:ahLst/>
                <a:cxnLst/>
                <a:rect l="l" t="t" r="r" b="b"/>
                <a:pathLst>
                  <a:path w="44535" h="3658" fill="none" extrusionOk="0">
                    <a:moveTo>
                      <a:pt x="327" y="0"/>
                    </a:moveTo>
                    <a:lnTo>
                      <a:pt x="44207" y="0"/>
                    </a:lnTo>
                    <a:cubicBezTo>
                      <a:pt x="44383" y="0"/>
                      <a:pt x="44534" y="139"/>
                      <a:pt x="44534" y="327"/>
                    </a:cubicBezTo>
                    <a:lnTo>
                      <a:pt x="44534" y="3343"/>
                    </a:lnTo>
                    <a:cubicBezTo>
                      <a:pt x="44534" y="3519"/>
                      <a:pt x="44383" y="3657"/>
                      <a:pt x="44207" y="3657"/>
                    </a:cubicBezTo>
                    <a:lnTo>
                      <a:pt x="327" y="3657"/>
                    </a:lnTo>
                    <a:cubicBezTo>
                      <a:pt x="151" y="3657"/>
                      <a:pt x="0" y="3519"/>
                      <a:pt x="0" y="3343"/>
                    </a:cubicBezTo>
                    <a:lnTo>
                      <a:pt x="0" y="327"/>
                    </a:lnTo>
                    <a:cubicBezTo>
                      <a:pt x="0" y="139"/>
                      <a:pt x="151" y="0"/>
                      <a:pt x="327" y="0"/>
                    </a:cubicBezTo>
                    <a:close/>
                  </a:path>
                </a:pathLst>
              </a:custGeom>
              <a:solidFill>
                <a:schemeClr val="accent6"/>
              </a:solidFill>
              <a:ln w="15875" cap="flat" cmpd="sng">
                <a:solidFill>
                  <a:schemeClr val="accent6"/>
                </a:solidFill>
                <a:prstDash val="solid"/>
                <a:miter lim="12565"/>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7" name="Google Shape;8408;p63"/>
              <p:cNvSpPr/>
              <p:nvPr/>
            </p:nvSpPr>
            <p:spPr>
              <a:xfrm>
                <a:off x="1171305" y="3206710"/>
                <a:ext cx="346352" cy="28541"/>
              </a:xfrm>
              <a:custGeom>
                <a:avLst/>
                <a:gdLst/>
                <a:ahLst/>
                <a:cxnLst/>
                <a:rect l="l" t="t" r="r" b="b"/>
                <a:pathLst>
                  <a:path w="44535" h="3670" fill="none" extrusionOk="0">
                    <a:moveTo>
                      <a:pt x="42700" y="3669"/>
                    </a:moveTo>
                    <a:lnTo>
                      <a:pt x="1835" y="3669"/>
                    </a:lnTo>
                    <a:cubicBezTo>
                      <a:pt x="830" y="3657"/>
                      <a:pt x="13" y="2840"/>
                      <a:pt x="0" y="1835"/>
                    </a:cubicBezTo>
                    <a:lnTo>
                      <a:pt x="0" y="1835"/>
                    </a:lnTo>
                    <a:cubicBezTo>
                      <a:pt x="13" y="817"/>
                      <a:pt x="830" y="0"/>
                      <a:pt x="1835" y="0"/>
                    </a:cubicBezTo>
                    <a:lnTo>
                      <a:pt x="42700" y="0"/>
                    </a:lnTo>
                    <a:cubicBezTo>
                      <a:pt x="43717" y="0"/>
                      <a:pt x="44534" y="817"/>
                      <a:pt x="44534" y="1835"/>
                    </a:cubicBezTo>
                    <a:lnTo>
                      <a:pt x="44534" y="1835"/>
                    </a:lnTo>
                    <a:cubicBezTo>
                      <a:pt x="44534" y="2840"/>
                      <a:pt x="43717" y="3657"/>
                      <a:pt x="42700" y="3669"/>
                    </a:cubicBezTo>
                    <a:close/>
                  </a:path>
                </a:pathLst>
              </a:custGeom>
              <a:solidFill>
                <a:schemeClr val="accent6"/>
              </a:solidFill>
              <a:ln w="15875" cap="flat" cmpd="sng">
                <a:solidFill>
                  <a:schemeClr val="accent6"/>
                </a:solidFill>
                <a:prstDash val="solid"/>
                <a:miter lim="12565"/>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8" name="Google Shape;8409;p63"/>
              <p:cNvSpPr/>
              <p:nvPr/>
            </p:nvSpPr>
            <p:spPr>
              <a:xfrm>
                <a:off x="1171305" y="3093344"/>
                <a:ext cx="346352" cy="28541"/>
              </a:xfrm>
              <a:custGeom>
                <a:avLst/>
                <a:gdLst/>
                <a:ahLst/>
                <a:cxnLst/>
                <a:rect l="l" t="t" r="r" b="b"/>
                <a:pathLst>
                  <a:path w="44535" h="3670" fill="none" extrusionOk="0">
                    <a:moveTo>
                      <a:pt x="42700" y="3670"/>
                    </a:moveTo>
                    <a:lnTo>
                      <a:pt x="1835" y="3670"/>
                    </a:lnTo>
                    <a:cubicBezTo>
                      <a:pt x="830" y="3670"/>
                      <a:pt x="13" y="2853"/>
                      <a:pt x="0" y="1835"/>
                    </a:cubicBezTo>
                    <a:lnTo>
                      <a:pt x="0" y="1835"/>
                    </a:lnTo>
                    <a:cubicBezTo>
                      <a:pt x="13" y="830"/>
                      <a:pt x="830" y="13"/>
                      <a:pt x="1835" y="1"/>
                    </a:cubicBezTo>
                    <a:lnTo>
                      <a:pt x="42700" y="1"/>
                    </a:lnTo>
                    <a:cubicBezTo>
                      <a:pt x="43717" y="13"/>
                      <a:pt x="44534" y="830"/>
                      <a:pt x="44534" y="1835"/>
                    </a:cubicBezTo>
                    <a:lnTo>
                      <a:pt x="44534" y="1835"/>
                    </a:lnTo>
                    <a:cubicBezTo>
                      <a:pt x="44534" y="2853"/>
                      <a:pt x="43717" y="3670"/>
                      <a:pt x="42700" y="3670"/>
                    </a:cubicBezTo>
                    <a:close/>
                  </a:path>
                </a:pathLst>
              </a:custGeom>
              <a:solidFill>
                <a:schemeClr val="accent6"/>
              </a:solidFill>
              <a:ln w="15875" cap="flat" cmpd="sng">
                <a:solidFill>
                  <a:schemeClr val="accent6"/>
                </a:solidFill>
                <a:prstDash val="solid"/>
                <a:miter lim="12565"/>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9" name="Google Shape;8410;p63"/>
              <p:cNvSpPr/>
              <p:nvPr/>
            </p:nvSpPr>
            <p:spPr>
              <a:xfrm>
                <a:off x="1171305" y="3150024"/>
                <a:ext cx="346352" cy="28550"/>
              </a:xfrm>
              <a:custGeom>
                <a:avLst/>
                <a:gdLst/>
                <a:ahLst/>
                <a:cxnLst/>
                <a:rect l="l" t="t" r="r" b="b"/>
                <a:pathLst>
                  <a:path w="44535" h="3671" fill="none" extrusionOk="0">
                    <a:moveTo>
                      <a:pt x="42700" y="3670"/>
                    </a:moveTo>
                    <a:lnTo>
                      <a:pt x="1835" y="3670"/>
                    </a:lnTo>
                    <a:cubicBezTo>
                      <a:pt x="817" y="3670"/>
                      <a:pt x="0" y="2841"/>
                      <a:pt x="0" y="1836"/>
                    </a:cubicBezTo>
                    <a:lnTo>
                      <a:pt x="0" y="1836"/>
                    </a:lnTo>
                    <a:cubicBezTo>
                      <a:pt x="13" y="818"/>
                      <a:pt x="830" y="1"/>
                      <a:pt x="1835" y="1"/>
                    </a:cubicBezTo>
                    <a:lnTo>
                      <a:pt x="42700" y="1"/>
                    </a:lnTo>
                    <a:cubicBezTo>
                      <a:pt x="43717" y="1"/>
                      <a:pt x="44534" y="818"/>
                      <a:pt x="44534" y="1836"/>
                    </a:cubicBezTo>
                    <a:lnTo>
                      <a:pt x="44534" y="1836"/>
                    </a:lnTo>
                    <a:cubicBezTo>
                      <a:pt x="44534" y="2841"/>
                      <a:pt x="43717" y="3670"/>
                      <a:pt x="42700" y="3670"/>
                    </a:cubicBezTo>
                    <a:close/>
                  </a:path>
                </a:pathLst>
              </a:custGeom>
              <a:solidFill>
                <a:schemeClr val="accent6"/>
              </a:solidFill>
              <a:ln w="15875" cap="flat" cmpd="sng">
                <a:solidFill>
                  <a:schemeClr val="accent6"/>
                </a:solidFill>
                <a:prstDash val="solid"/>
                <a:miter lim="12565"/>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0" name="Google Shape;8411;p63"/>
              <p:cNvSpPr/>
              <p:nvPr/>
            </p:nvSpPr>
            <p:spPr>
              <a:xfrm>
                <a:off x="827995" y="1798661"/>
                <a:ext cx="1032977" cy="1318933"/>
              </a:xfrm>
              <a:custGeom>
                <a:avLst/>
                <a:gdLst/>
                <a:ahLst/>
                <a:cxnLst/>
                <a:rect l="l" t="t" r="r" b="b"/>
                <a:pathLst>
                  <a:path w="132823" h="169592" fill="none" extrusionOk="0">
                    <a:moveTo>
                      <a:pt x="132307" y="74442"/>
                    </a:moveTo>
                    <a:cubicBezTo>
                      <a:pt x="132332" y="74278"/>
                      <a:pt x="132345" y="74127"/>
                      <a:pt x="132357" y="73977"/>
                    </a:cubicBezTo>
                    <a:cubicBezTo>
                      <a:pt x="132408" y="73562"/>
                      <a:pt x="132458" y="73135"/>
                      <a:pt x="132496" y="72720"/>
                    </a:cubicBezTo>
                    <a:cubicBezTo>
                      <a:pt x="132533" y="72343"/>
                      <a:pt x="132558" y="71991"/>
                      <a:pt x="132584" y="71639"/>
                    </a:cubicBezTo>
                    <a:cubicBezTo>
                      <a:pt x="132584" y="71577"/>
                      <a:pt x="132596" y="71501"/>
                      <a:pt x="132609" y="71438"/>
                    </a:cubicBezTo>
                    <a:cubicBezTo>
                      <a:pt x="132759" y="69754"/>
                      <a:pt x="132822" y="68071"/>
                      <a:pt x="132797" y="66387"/>
                    </a:cubicBezTo>
                    <a:cubicBezTo>
                      <a:pt x="132797" y="29719"/>
                      <a:pt x="103079" y="1"/>
                      <a:pt x="66411" y="1"/>
                    </a:cubicBezTo>
                    <a:cubicBezTo>
                      <a:pt x="29744" y="1"/>
                      <a:pt x="25" y="29719"/>
                      <a:pt x="25" y="66387"/>
                    </a:cubicBezTo>
                    <a:cubicBezTo>
                      <a:pt x="0" y="68071"/>
                      <a:pt x="63" y="69754"/>
                      <a:pt x="214" y="71438"/>
                    </a:cubicBezTo>
                    <a:cubicBezTo>
                      <a:pt x="214" y="71501"/>
                      <a:pt x="226" y="71577"/>
                      <a:pt x="239" y="71639"/>
                    </a:cubicBezTo>
                    <a:cubicBezTo>
                      <a:pt x="264" y="71991"/>
                      <a:pt x="289" y="72343"/>
                      <a:pt x="327" y="72720"/>
                    </a:cubicBezTo>
                    <a:cubicBezTo>
                      <a:pt x="365" y="73135"/>
                      <a:pt x="415" y="73562"/>
                      <a:pt x="465" y="73977"/>
                    </a:cubicBezTo>
                    <a:cubicBezTo>
                      <a:pt x="478" y="74127"/>
                      <a:pt x="490" y="74278"/>
                      <a:pt x="515" y="74442"/>
                    </a:cubicBezTo>
                    <a:cubicBezTo>
                      <a:pt x="528" y="74617"/>
                      <a:pt x="553" y="74806"/>
                      <a:pt x="578" y="74994"/>
                    </a:cubicBezTo>
                    <a:cubicBezTo>
                      <a:pt x="2187" y="87887"/>
                      <a:pt x="8306" y="113182"/>
                      <a:pt x="31390" y="136140"/>
                    </a:cubicBezTo>
                    <a:cubicBezTo>
                      <a:pt x="35926" y="140652"/>
                      <a:pt x="39545" y="146030"/>
                      <a:pt x="41782" y="152036"/>
                    </a:cubicBezTo>
                    <a:cubicBezTo>
                      <a:pt x="42775" y="154650"/>
                      <a:pt x="43164" y="157176"/>
                      <a:pt x="43177" y="158985"/>
                    </a:cubicBezTo>
                    <a:cubicBezTo>
                      <a:pt x="43202" y="166299"/>
                      <a:pt x="42976" y="169591"/>
                      <a:pt x="66411" y="169591"/>
                    </a:cubicBezTo>
                    <a:cubicBezTo>
                      <a:pt x="89834" y="169591"/>
                      <a:pt x="89621" y="166286"/>
                      <a:pt x="89646" y="158985"/>
                    </a:cubicBezTo>
                    <a:cubicBezTo>
                      <a:pt x="89646" y="157176"/>
                      <a:pt x="90048" y="154650"/>
                      <a:pt x="91041" y="152036"/>
                    </a:cubicBezTo>
                    <a:cubicBezTo>
                      <a:pt x="93277" y="146042"/>
                      <a:pt x="96896" y="140652"/>
                      <a:pt x="101433" y="136140"/>
                    </a:cubicBezTo>
                    <a:cubicBezTo>
                      <a:pt x="124516" y="113182"/>
                      <a:pt x="130636" y="87887"/>
                      <a:pt x="132244" y="74994"/>
                    </a:cubicBezTo>
                    <a:cubicBezTo>
                      <a:pt x="132269" y="74806"/>
                      <a:pt x="132295" y="74617"/>
                      <a:pt x="132307" y="74442"/>
                    </a:cubicBezTo>
                    <a:close/>
                  </a:path>
                </a:pathLst>
              </a:custGeom>
              <a:solidFill>
                <a:schemeClr val="accent6"/>
              </a:solidFill>
              <a:ln w="15875" cap="flat" cmpd="sng">
                <a:solidFill>
                  <a:schemeClr val="accent6"/>
                </a:solidFill>
                <a:prstDash val="solid"/>
                <a:miter lim="12565"/>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1" name="Google Shape;7766;p61"/>
              <p:cNvSpPr/>
              <p:nvPr/>
            </p:nvSpPr>
            <p:spPr>
              <a:xfrm>
                <a:off x="329946" y="1539268"/>
                <a:ext cx="2029077" cy="2027792"/>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solidFill>
                <a:schemeClr val="accent6"/>
              </a:solidFill>
              <a:ln w="15875" cap="flat" cmpd="sng">
                <a:solidFill>
                  <a:schemeClr val="accent6"/>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 name="Group 3"/>
              <p:cNvGrpSpPr/>
              <p:nvPr/>
            </p:nvGrpSpPr>
            <p:grpSpPr>
              <a:xfrm>
                <a:off x="1023928" y="2010510"/>
                <a:ext cx="303767" cy="687240"/>
                <a:chOff x="1023928" y="1959554"/>
                <a:chExt cx="303767" cy="687240"/>
              </a:xfrm>
            </p:grpSpPr>
            <p:sp>
              <p:nvSpPr>
                <p:cNvPr id="90" name="Google Shape;7777;p61"/>
                <p:cNvSpPr/>
                <p:nvPr/>
              </p:nvSpPr>
              <p:spPr>
                <a:xfrm>
                  <a:off x="1023928" y="1959554"/>
                  <a:ext cx="303767" cy="687240"/>
                </a:xfrm>
                <a:custGeom>
                  <a:avLst/>
                  <a:gdLst/>
                  <a:ahLst/>
                  <a:cxnLst/>
                  <a:rect l="l" t="t" r="r" b="b"/>
                  <a:pathLst>
                    <a:path w="22486" h="50901" fill="none" extrusionOk="0">
                      <a:moveTo>
                        <a:pt x="22384" y="2729"/>
                      </a:moveTo>
                      <a:cubicBezTo>
                        <a:pt x="22333" y="2383"/>
                        <a:pt x="22249" y="2040"/>
                        <a:pt x="22128" y="1711"/>
                      </a:cubicBezTo>
                      <a:cubicBezTo>
                        <a:pt x="21742" y="675"/>
                        <a:pt x="20979" y="1"/>
                        <a:pt x="19582" y="1"/>
                      </a:cubicBezTo>
                      <a:cubicBezTo>
                        <a:pt x="17966" y="1"/>
                        <a:pt x="17204" y="913"/>
                        <a:pt x="16883" y="2229"/>
                      </a:cubicBezTo>
                      <a:cubicBezTo>
                        <a:pt x="13443" y="1682"/>
                        <a:pt x="10331" y="4356"/>
                        <a:pt x="10353" y="7840"/>
                      </a:cubicBezTo>
                      <a:cubicBezTo>
                        <a:pt x="10353" y="7997"/>
                        <a:pt x="10364" y="8150"/>
                        <a:pt x="10378" y="8300"/>
                      </a:cubicBezTo>
                      <a:cubicBezTo>
                        <a:pt x="7945" y="7307"/>
                        <a:pt x="5147" y="7957"/>
                        <a:pt x="3404" y="9923"/>
                      </a:cubicBezTo>
                      <a:cubicBezTo>
                        <a:pt x="1660" y="11889"/>
                        <a:pt x="1343" y="14742"/>
                        <a:pt x="2616" y="17040"/>
                      </a:cubicBezTo>
                      <a:cubicBezTo>
                        <a:pt x="930" y="18382"/>
                        <a:pt x="0" y="20454"/>
                        <a:pt x="120" y="22607"/>
                      </a:cubicBezTo>
                      <a:cubicBezTo>
                        <a:pt x="241" y="24755"/>
                        <a:pt x="1394" y="26714"/>
                        <a:pt x="3218" y="27860"/>
                      </a:cubicBezTo>
                      <a:cubicBezTo>
                        <a:pt x="748" y="30913"/>
                        <a:pt x="1707" y="35462"/>
                        <a:pt x="5202" y="37260"/>
                      </a:cubicBezTo>
                      <a:cubicBezTo>
                        <a:pt x="5173" y="37490"/>
                        <a:pt x="5162" y="37720"/>
                        <a:pt x="5162" y="37954"/>
                      </a:cubicBezTo>
                      <a:cubicBezTo>
                        <a:pt x="5162" y="40832"/>
                        <a:pt x="7125" y="43243"/>
                        <a:pt x="9784" y="43943"/>
                      </a:cubicBezTo>
                      <a:cubicBezTo>
                        <a:pt x="10776" y="46782"/>
                        <a:pt x="13818" y="48350"/>
                        <a:pt x="16708" y="47511"/>
                      </a:cubicBezTo>
                      <a:cubicBezTo>
                        <a:pt x="16835" y="49437"/>
                        <a:pt x="17525" y="50900"/>
                        <a:pt x="19582" y="50900"/>
                      </a:cubicBezTo>
                      <a:cubicBezTo>
                        <a:pt x="22482" y="50900"/>
                        <a:pt x="22439" y="48390"/>
                        <a:pt x="22482" y="48401"/>
                      </a:cubicBezTo>
                      <a:cubicBezTo>
                        <a:pt x="22486" y="48401"/>
                        <a:pt x="22417" y="2722"/>
                        <a:pt x="22384" y="2729"/>
                      </a:cubicBezTo>
                      <a:close/>
                    </a:path>
                  </a:pathLst>
                </a:custGeom>
                <a:noFill/>
                <a:ln w="9525" cap="flat" cmpd="sng">
                  <a:solidFill>
                    <a:schemeClr val="accent4"/>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7778;p61"/>
                <p:cNvSpPr/>
                <p:nvPr/>
              </p:nvSpPr>
              <p:spPr>
                <a:xfrm>
                  <a:off x="1202127" y="2145968"/>
                  <a:ext cx="124732" cy="157184"/>
                </a:xfrm>
                <a:custGeom>
                  <a:avLst/>
                  <a:gdLst/>
                  <a:ahLst/>
                  <a:cxnLst/>
                  <a:rect l="l" t="t" r="r" b="b"/>
                  <a:pathLst>
                    <a:path w="9233" h="11642" fill="none" extrusionOk="0">
                      <a:moveTo>
                        <a:pt x="9233" y="1"/>
                      </a:moveTo>
                      <a:cubicBezTo>
                        <a:pt x="9233" y="1"/>
                        <a:pt x="0" y="570"/>
                        <a:pt x="2586" y="11641"/>
                      </a:cubicBezTo>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7779;p61"/>
                <p:cNvSpPr/>
                <p:nvPr/>
              </p:nvSpPr>
              <p:spPr>
                <a:xfrm>
                  <a:off x="1245142" y="2053631"/>
                  <a:ext cx="81380" cy="76690"/>
                </a:xfrm>
                <a:custGeom>
                  <a:avLst/>
                  <a:gdLst/>
                  <a:ahLst/>
                  <a:cxnLst/>
                  <a:rect l="l" t="t" r="r" b="b"/>
                  <a:pathLst>
                    <a:path w="6024" h="5680" fill="none" extrusionOk="0">
                      <a:moveTo>
                        <a:pt x="1" y="1795"/>
                      </a:moveTo>
                      <a:cubicBezTo>
                        <a:pt x="1" y="1795"/>
                        <a:pt x="6023" y="0"/>
                        <a:pt x="6023" y="5680"/>
                      </a:cubicBezTo>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7780;p61"/>
                <p:cNvSpPr/>
                <p:nvPr/>
              </p:nvSpPr>
              <p:spPr>
                <a:xfrm>
                  <a:off x="1163774" y="2065391"/>
                  <a:ext cx="26733" cy="64930"/>
                </a:xfrm>
                <a:custGeom>
                  <a:avLst/>
                  <a:gdLst/>
                  <a:ahLst/>
                  <a:cxnLst/>
                  <a:rect l="l" t="t" r="r" b="b"/>
                  <a:pathLst>
                    <a:path w="1979" h="4809" fill="none" extrusionOk="0">
                      <a:moveTo>
                        <a:pt x="1" y="1"/>
                      </a:moveTo>
                      <a:cubicBezTo>
                        <a:pt x="1" y="1"/>
                        <a:pt x="1" y="2730"/>
                        <a:pt x="1978" y="4809"/>
                      </a:cubicBezTo>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7781;p61"/>
                <p:cNvSpPr/>
                <p:nvPr/>
              </p:nvSpPr>
              <p:spPr>
                <a:xfrm>
                  <a:off x="1059254" y="2153663"/>
                  <a:ext cx="159191" cy="46351"/>
                </a:xfrm>
                <a:custGeom>
                  <a:avLst/>
                  <a:gdLst/>
                  <a:ahLst/>
                  <a:cxnLst/>
                  <a:rect l="l" t="t" r="r" b="b"/>
                  <a:pathLst>
                    <a:path w="11784" h="3433" fill="none" extrusionOk="0">
                      <a:moveTo>
                        <a:pt x="1" y="2663"/>
                      </a:moveTo>
                      <a:cubicBezTo>
                        <a:pt x="3364" y="0"/>
                        <a:pt x="6622" y="3433"/>
                        <a:pt x="6622" y="3433"/>
                      </a:cubicBezTo>
                      <a:cubicBezTo>
                        <a:pt x="6622" y="3433"/>
                        <a:pt x="7307" y="387"/>
                        <a:pt x="11783" y="1653"/>
                      </a:cubicBezTo>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7782;p61"/>
                <p:cNvSpPr/>
                <p:nvPr/>
              </p:nvSpPr>
              <p:spPr>
                <a:xfrm>
                  <a:off x="1093364" y="2317072"/>
                  <a:ext cx="83784" cy="154917"/>
                </a:xfrm>
                <a:custGeom>
                  <a:avLst/>
                  <a:gdLst/>
                  <a:ahLst/>
                  <a:cxnLst/>
                  <a:rect l="l" t="t" r="r" b="b"/>
                  <a:pathLst>
                    <a:path w="6202" h="11474" fill="none" extrusionOk="0">
                      <a:moveTo>
                        <a:pt x="22" y="11474"/>
                      </a:moveTo>
                      <a:cubicBezTo>
                        <a:pt x="22" y="11474"/>
                        <a:pt x="0" y="5735"/>
                        <a:pt x="4440" y="6297"/>
                      </a:cubicBezTo>
                      <a:cubicBezTo>
                        <a:pt x="4440" y="6297"/>
                        <a:pt x="2134" y="3149"/>
                        <a:pt x="6202" y="1"/>
                      </a:cubicBezTo>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7783;p61"/>
                <p:cNvSpPr/>
                <p:nvPr/>
              </p:nvSpPr>
              <p:spPr>
                <a:xfrm>
                  <a:off x="1139390" y="2471977"/>
                  <a:ext cx="37164" cy="96549"/>
                </a:xfrm>
                <a:custGeom>
                  <a:avLst/>
                  <a:gdLst/>
                  <a:ahLst/>
                  <a:cxnLst/>
                  <a:rect l="l" t="t" r="r" b="b"/>
                  <a:pathLst>
                    <a:path w="2751" h="7151" fill="none" extrusionOk="0">
                      <a:moveTo>
                        <a:pt x="2751" y="1"/>
                      </a:moveTo>
                      <a:cubicBezTo>
                        <a:pt x="2751" y="1"/>
                        <a:pt x="0" y="2963"/>
                        <a:pt x="1806" y="7151"/>
                      </a:cubicBezTo>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7784;p61"/>
                <p:cNvSpPr/>
                <p:nvPr/>
              </p:nvSpPr>
              <p:spPr>
                <a:xfrm>
                  <a:off x="1218433" y="2465076"/>
                  <a:ext cx="108086" cy="64835"/>
                </a:xfrm>
                <a:custGeom>
                  <a:avLst/>
                  <a:gdLst/>
                  <a:ahLst/>
                  <a:cxnLst/>
                  <a:rect l="l" t="t" r="r" b="b"/>
                  <a:pathLst>
                    <a:path w="8001" h="4802" fill="none" extrusionOk="0">
                      <a:moveTo>
                        <a:pt x="8000" y="512"/>
                      </a:moveTo>
                      <a:cubicBezTo>
                        <a:pt x="3783" y="1"/>
                        <a:pt x="1978" y="4087"/>
                        <a:pt x="1978" y="4087"/>
                      </a:cubicBezTo>
                      <a:cubicBezTo>
                        <a:pt x="1978" y="4087"/>
                        <a:pt x="858" y="3598"/>
                        <a:pt x="0" y="4802"/>
                      </a:cubicBezTo>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7785;p61"/>
                <p:cNvSpPr/>
                <p:nvPr/>
              </p:nvSpPr>
              <p:spPr>
                <a:xfrm>
                  <a:off x="1135392" y="2251079"/>
                  <a:ext cx="95523" cy="53452"/>
                </a:xfrm>
                <a:custGeom>
                  <a:avLst/>
                  <a:gdLst/>
                  <a:ahLst/>
                  <a:cxnLst/>
                  <a:rect l="l" t="t" r="r" b="b"/>
                  <a:pathLst>
                    <a:path w="7071" h="3959" fill="none" extrusionOk="0">
                      <a:moveTo>
                        <a:pt x="7070" y="1"/>
                      </a:moveTo>
                      <a:cubicBezTo>
                        <a:pt x="7070" y="1"/>
                        <a:pt x="2802" y="3959"/>
                        <a:pt x="1" y="1"/>
                      </a:cubicBezTo>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7786;p61"/>
                <p:cNvSpPr/>
                <p:nvPr/>
              </p:nvSpPr>
              <p:spPr>
                <a:xfrm>
                  <a:off x="1230900" y="2347411"/>
                  <a:ext cx="95618" cy="47108"/>
                </a:xfrm>
                <a:custGeom>
                  <a:avLst/>
                  <a:gdLst/>
                  <a:ahLst/>
                  <a:cxnLst/>
                  <a:rect l="l" t="t" r="r" b="b"/>
                  <a:pathLst>
                    <a:path w="7078" h="3489" fill="none" extrusionOk="0">
                      <a:moveTo>
                        <a:pt x="0" y="1125"/>
                      </a:moveTo>
                      <a:cubicBezTo>
                        <a:pt x="0" y="1125"/>
                        <a:pt x="4411" y="1"/>
                        <a:pt x="7077" y="3488"/>
                      </a:cubicBezTo>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 name="Group 4"/>
              <p:cNvGrpSpPr/>
              <p:nvPr/>
            </p:nvGrpSpPr>
            <p:grpSpPr>
              <a:xfrm>
                <a:off x="1355240" y="2010470"/>
                <a:ext cx="306220" cy="687240"/>
                <a:chOff x="1355240" y="1959514"/>
                <a:chExt cx="306220" cy="687240"/>
              </a:xfrm>
            </p:grpSpPr>
            <p:sp>
              <p:nvSpPr>
                <p:cNvPr id="100" name="Google Shape;7787;p61"/>
                <p:cNvSpPr/>
                <p:nvPr/>
              </p:nvSpPr>
              <p:spPr>
                <a:xfrm>
                  <a:off x="1355240" y="2145968"/>
                  <a:ext cx="124689" cy="157184"/>
                </a:xfrm>
                <a:custGeom>
                  <a:avLst/>
                  <a:gdLst/>
                  <a:ahLst/>
                  <a:cxnLst/>
                  <a:rect l="l" t="t" r="r" b="b"/>
                  <a:pathLst>
                    <a:path w="9230" h="11642" fill="none" extrusionOk="0">
                      <a:moveTo>
                        <a:pt x="0" y="1"/>
                      </a:moveTo>
                      <a:cubicBezTo>
                        <a:pt x="0" y="1"/>
                        <a:pt x="9229" y="570"/>
                        <a:pt x="6647" y="11641"/>
                      </a:cubicBezTo>
                    </a:path>
                  </a:pathLst>
                </a:custGeom>
                <a:noFill/>
                <a:ln w="9525" cap="flat" cmpd="sng">
                  <a:solidFill>
                    <a:schemeClr val="accent4"/>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7788;p61"/>
                <p:cNvSpPr/>
                <p:nvPr/>
              </p:nvSpPr>
              <p:spPr>
                <a:xfrm>
                  <a:off x="1355537" y="2053631"/>
                  <a:ext cx="81364" cy="76690"/>
                </a:xfrm>
                <a:custGeom>
                  <a:avLst/>
                  <a:gdLst/>
                  <a:ahLst/>
                  <a:cxnLst/>
                  <a:rect l="l" t="t" r="r" b="b"/>
                  <a:pathLst>
                    <a:path w="6023" h="5680" fill="none" extrusionOk="0">
                      <a:moveTo>
                        <a:pt x="6023" y="1795"/>
                      </a:moveTo>
                      <a:cubicBezTo>
                        <a:pt x="6023" y="1795"/>
                        <a:pt x="0" y="0"/>
                        <a:pt x="0" y="5680"/>
                      </a:cubicBezTo>
                    </a:path>
                  </a:pathLst>
                </a:custGeom>
                <a:noFill/>
                <a:ln w="9525" cap="flat" cmpd="sng">
                  <a:solidFill>
                    <a:schemeClr val="accent4"/>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7789;p61"/>
                <p:cNvSpPr/>
                <p:nvPr/>
              </p:nvSpPr>
              <p:spPr>
                <a:xfrm>
                  <a:off x="1491587" y="2065391"/>
                  <a:ext cx="26681" cy="64930"/>
                </a:xfrm>
                <a:custGeom>
                  <a:avLst/>
                  <a:gdLst/>
                  <a:ahLst/>
                  <a:cxnLst/>
                  <a:rect l="l" t="t" r="r" b="b"/>
                  <a:pathLst>
                    <a:path w="1975" h="4809" fill="none" extrusionOk="0">
                      <a:moveTo>
                        <a:pt x="1975" y="1"/>
                      </a:moveTo>
                      <a:cubicBezTo>
                        <a:pt x="1975" y="1"/>
                        <a:pt x="1975" y="2730"/>
                        <a:pt x="1" y="4809"/>
                      </a:cubicBezTo>
                    </a:path>
                  </a:pathLst>
                </a:custGeom>
                <a:noFill/>
                <a:ln w="9525" cap="flat" cmpd="sng">
                  <a:solidFill>
                    <a:schemeClr val="accent4"/>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7790;p61"/>
                <p:cNvSpPr/>
                <p:nvPr/>
              </p:nvSpPr>
              <p:spPr>
                <a:xfrm>
                  <a:off x="1504894" y="2317072"/>
                  <a:ext cx="83797" cy="154917"/>
                </a:xfrm>
                <a:custGeom>
                  <a:avLst/>
                  <a:gdLst/>
                  <a:ahLst/>
                  <a:cxnLst/>
                  <a:rect l="l" t="t" r="r" b="b"/>
                  <a:pathLst>
                    <a:path w="6203" h="11474" fill="none" extrusionOk="0">
                      <a:moveTo>
                        <a:pt x="6181" y="11474"/>
                      </a:moveTo>
                      <a:cubicBezTo>
                        <a:pt x="6181" y="11474"/>
                        <a:pt x="6202" y="5735"/>
                        <a:pt x="1767" y="6297"/>
                      </a:cubicBezTo>
                      <a:cubicBezTo>
                        <a:pt x="1767" y="6297"/>
                        <a:pt x="4068" y="3149"/>
                        <a:pt x="1" y="1"/>
                      </a:cubicBezTo>
                    </a:path>
                  </a:pathLst>
                </a:custGeom>
                <a:noFill/>
                <a:ln w="9525" cap="flat" cmpd="sng">
                  <a:solidFill>
                    <a:schemeClr val="accent4"/>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7791;p61"/>
                <p:cNvSpPr/>
                <p:nvPr/>
              </p:nvSpPr>
              <p:spPr>
                <a:xfrm>
                  <a:off x="1505544" y="2471977"/>
                  <a:ext cx="37124" cy="96549"/>
                </a:xfrm>
                <a:custGeom>
                  <a:avLst/>
                  <a:gdLst/>
                  <a:ahLst/>
                  <a:cxnLst/>
                  <a:rect l="l" t="t" r="r" b="b"/>
                  <a:pathLst>
                    <a:path w="2748" h="7151" fill="none" extrusionOk="0">
                      <a:moveTo>
                        <a:pt x="0" y="1"/>
                      </a:moveTo>
                      <a:cubicBezTo>
                        <a:pt x="0" y="1"/>
                        <a:pt x="2747" y="2963"/>
                        <a:pt x="942" y="7151"/>
                      </a:cubicBezTo>
                    </a:path>
                  </a:pathLst>
                </a:custGeom>
                <a:noFill/>
                <a:ln w="9525" cap="flat" cmpd="sng">
                  <a:solidFill>
                    <a:schemeClr val="accent4"/>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7792;p61"/>
                <p:cNvSpPr/>
                <p:nvPr/>
              </p:nvSpPr>
              <p:spPr>
                <a:xfrm>
                  <a:off x="1355537" y="2465076"/>
                  <a:ext cx="108129" cy="64835"/>
                </a:xfrm>
                <a:custGeom>
                  <a:avLst/>
                  <a:gdLst/>
                  <a:ahLst/>
                  <a:cxnLst/>
                  <a:rect l="l" t="t" r="r" b="b"/>
                  <a:pathLst>
                    <a:path w="8004" h="4802" fill="none" extrusionOk="0">
                      <a:moveTo>
                        <a:pt x="0" y="512"/>
                      </a:moveTo>
                      <a:cubicBezTo>
                        <a:pt x="4217" y="1"/>
                        <a:pt x="6023" y="4087"/>
                        <a:pt x="6023" y="4087"/>
                      </a:cubicBezTo>
                      <a:cubicBezTo>
                        <a:pt x="6023" y="4087"/>
                        <a:pt x="7143" y="3598"/>
                        <a:pt x="8004" y="4802"/>
                      </a:cubicBezTo>
                    </a:path>
                  </a:pathLst>
                </a:custGeom>
                <a:noFill/>
                <a:ln w="9525" cap="flat" cmpd="sng">
                  <a:solidFill>
                    <a:schemeClr val="accent4"/>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7793;p61"/>
                <p:cNvSpPr/>
                <p:nvPr/>
              </p:nvSpPr>
              <p:spPr>
                <a:xfrm>
                  <a:off x="1451182" y="2251079"/>
                  <a:ext cx="95523" cy="53452"/>
                </a:xfrm>
                <a:custGeom>
                  <a:avLst/>
                  <a:gdLst/>
                  <a:ahLst/>
                  <a:cxnLst/>
                  <a:rect l="l" t="t" r="r" b="b"/>
                  <a:pathLst>
                    <a:path w="7071" h="3959" fill="none" extrusionOk="0">
                      <a:moveTo>
                        <a:pt x="1" y="1"/>
                      </a:moveTo>
                      <a:cubicBezTo>
                        <a:pt x="1" y="1"/>
                        <a:pt x="4265" y="3959"/>
                        <a:pt x="7070" y="1"/>
                      </a:cubicBezTo>
                    </a:path>
                  </a:pathLst>
                </a:custGeom>
                <a:noFill/>
                <a:ln w="9525" cap="flat" cmpd="sng">
                  <a:solidFill>
                    <a:schemeClr val="accent4"/>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7794;p61"/>
                <p:cNvSpPr/>
                <p:nvPr/>
              </p:nvSpPr>
              <p:spPr>
                <a:xfrm>
                  <a:off x="1355537" y="2347411"/>
                  <a:ext cx="95658" cy="47108"/>
                </a:xfrm>
                <a:custGeom>
                  <a:avLst/>
                  <a:gdLst/>
                  <a:ahLst/>
                  <a:cxnLst/>
                  <a:rect l="l" t="t" r="r" b="b"/>
                  <a:pathLst>
                    <a:path w="7081" h="3489" fill="none" extrusionOk="0">
                      <a:moveTo>
                        <a:pt x="7081" y="1125"/>
                      </a:moveTo>
                      <a:cubicBezTo>
                        <a:pt x="7081" y="1125"/>
                        <a:pt x="2670" y="1"/>
                        <a:pt x="0" y="3488"/>
                      </a:cubicBezTo>
                    </a:path>
                  </a:pathLst>
                </a:custGeom>
                <a:noFill/>
                <a:ln w="9525" cap="flat" cmpd="sng">
                  <a:solidFill>
                    <a:schemeClr val="accent4"/>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7795;p61"/>
                <p:cNvSpPr/>
                <p:nvPr/>
              </p:nvSpPr>
              <p:spPr>
                <a:xfrm>
                  <a:off x="1463650" y="2153663"/>
                  <a:ext cx="159139" cy="46351"/>
                </a:xfrm>
                <a:custGeom>
                  <a:avLst/>
                  <a:gdLst/>
                  <a:ahLst/>
                  <a:cxnLst/>
                  <a:rect l="l" t="t" r="r" b="b"/>
                  <a:pathLst>
                    <a:path w="11780" h="3433" fill="none" extrusionOk="0">
                      <a:moveTo>
                        <a:pt x="11780" y="2663"/>
                      </a:moveTo>
                      <a:cubicBezTo>
                        <a:pt x="8420" y="0"/>
                        <a:pt x="5162" y="3433"/>
                        <a:pt x="5162" y="3433"/>
                      </a:cubicBezTo>
                      <a:cubicBezTo>
                        <a:pt x="5162" y="3433"/>
                        <a:pt x="4473" y="387"/>
                        <a:pt x="1" y="1653"/>
                      </a:cubicBezTo>
                    </a:path>
                  </a:pathLst>
                </a:custGeom>
                <a:noFill/>
                <a:ln w="9525" cap="flat" cmpd="sng">
                  <a:solidFill>
                    <a:schemeClr val="accent4"/>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7796;p61"/>
                <p:cNvSpPr/>
                <p:nvPr/>
              </p:nvSpPr>
              <p:spPr>
                <a:xfrm>
                  <a:off x="1357733" y="1959514"/>
                  <a:ext cx="303727" cy="687240"/>
                </a:xfrm>
                <a:custGeom>
                  <a:avLst/>
                  <a:gdLst/>
                  <a:ahLst/>
                  <a:cxnLst/>
                  <a:rect l="l" t="t" r="r" b="b"/>
                  <a:pathLst>
                    <a:path w="22483" h="50901" fill="none" extrusionOk="0">
                      <a:moveTo>
                        <a:pt x="99" y="2729"/>
                      </a:moveTo>
                      <a:cubicBezTo>
                        <a:pt x="150" y="2383"/>
                        <a:pt x="237" y="2040"/>
                        <a:pt x="354" y="1711"/>
                      </a:cubicBezTo>
                      <a:cubicBezTo>
                        <a:pt x="744" y="675"/>
                        <a:pt x="1503" y="1"/>
                        <a:pt x="2900" y="1"/>
                      </a:cubicBezTo>
                      <a:cubicBezTo>
                        <a:pt x="4516" y="1"/>
                        <a:pt x="5282" y="913"/>
                        <a:pt x="5600" y="2229"/>
                      </a:cubicBezTo>
                      <a:cubicBezTo>
                        <a:pt x="9040" y="1682"/>
                        <a:pt x="12151" y="4356"/>
                        <a:pt x="12130" y="7840"/>
                      </a:cubicBezTo>
                      <a:cubicBezTo>
                        <a:pt x="12130" y="7997"/>
                        <a:pt x="12119" y="8150"/>
                        <a:pt x="12108" y="8300"/>
                      </a:cubicBezTo>
                      <a:cubicBezTo>
                        <a:pt x="14541" y="7307"/>
                        <a:pt x="17335" y="7957"/>
                        <a:pt x="19082" y="9923"/>
                      </a:cubicBezTo>
                      <a:cubicBezTo>
                        <a:pt x="20826" y="11889"/>
                        <a:pt x="21140" y="14742"/>
                        <a:pt x="19867" y="17040"/>
                      </a:cubicBezTo>
                      <a:cubicBezTo>
                        <a:pt x="21552" y="18379"/>
                        <a:pt x="22482" y="20454"/>
                        <a:pt x="22362" y="22603"/>
                      </a:cubicBezTo>
                      <a:cubicBezTo>
                        <a:pt x="22242" y="24755"/>
                        <a:pt x="21089" y="26714"/>
                        <a:pt x="19265" y="27860"/>
                      </a:cubicBezTo>
                      <a:cubicBezTo>
                        <a:pt x="20440" y="29308"/>
                        <a:pt x="20896" y="31205"/>
                        <a:pt x="20512" y="33029"/>
                      </a:cubicBezTo>
                      <a:cubicBezTo>
                        <a:pt x="20126" y="34853"/>
                        <a:pt x="18940" y="36407"/>
                        <a:pt x="17284" y="37257"/>
                      </a:cubicBezTo>
                      <a:cubicBezTo>
                        <a:pt x="17310" y="37487"/>
                        <a:pt x="17321" y="37720"/>
                        <a:pt x="17324" y="37950"/>
                      </a:cubicBezTo>
                      <a:cubicBezTo>
                        <a:pt x="17321" y="40766"/>
                        <a:pt x="15420" y="43225"/>
                        <a:pt x="12699" y="43940"/>
                      </a:cubicBezTo>
                      <a:cubicBezTo>
                        <a:pt x="11710" y="46782"/>
                        <a:pt x="8664" y="48350"/>
                        <a:pt x="5778" y="47507"/>
                      </a:cubicBezTo>
                      <a:cubicBezTo>
                        <a:pt x="5647" y="49434"/>
                        <a:pt x="4958" y="50900"/>
                        <a:pt x="2900" y="50900"/>
                      </a:cubicBezTo>
                      <a:cubicBezTo>
                        <a:pt x="0" y="50900"/>
                        <a:pt x="40" y="48390"/>
                        <a:pt x="0" y="48401"/>
                      </a:cubicBezTo>
                      <a:cubicBezTo>
                        <a:pt x="0" y="48401"/>
                        <a:pt x="69" y="2722"/>
                        <a:pt x="99" y="2729"/>
                      </a:cubicBezTo>
                      <a:close/>
                    </a:path>
                  </a:pathLst>
                </a:custGeom>
                <a:noFill/>
                <a:ln w="9525" cap="flat" cmpd="sng">
                  <a:solidFill>
                    <a:schemeClr val="accent4"/>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48" name="Group 147"/>
            <p:cNvGrpSpPr/>
            <p:nvPr/>
          </p:nvGrpSpPr>
          <p:grpSpPr>
            <a:xfrm>
              <a:off x="2321539" y="1565788"/>
              <a:ext cx="1730337" cy="2102575"/>
              <a:chOff x="2321539" y="1565788"/>
              <a:chExt cx="1730337" cy="2102575"/>
            </a:xfrm>
          </p:grpSpPr>
          <p:sp>
            <p:nvSpPr>
              <p:cNvPr id="117" name="Google Shape;7760;p61"/>
              <p:cNvSpPr/>
              <p:nvPr/>
            </p:nvSpPr>
            <p:spPr>
              <a:xfrm>
                <a:off x="2366343" y="2612948"/>
                <a:ext cx="544313" cy="45719"/>
              </a:xfrm>
              <a:custGeom>
                <a:avLst/>
                <a:gdLst/>
                <a:ahLst/>
                <a:cxnLst/>
                <a:rect l="l" t="t" r="r" b="b"/>
                <a:pathLst>
                  <a:path w="17599" h="1" fill="none" extrusionOk="0">
                    <a:moveTo>
                      <a:pt x="1" y="0"/>
                    </a:moveTo>
                    <a:lnTo>
                      <a:pt x="17598" y="0"/>
                    </a:lnTo>
                  </a:path>
                </a:pathLst>
              </a:custGeom>
              <a:noFill/>
              <a:ln w="1587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7762;p61"/>
              <p:cNvSpPr/>
              <p:nvPr/>
            </p:nvSpPr>
            <p:spPr>
              <a:xfrm>
                <a:off x="2901043" y="1950023"/>
                <a:ext cx="692682" cy="1320814"/>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1587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7802;p61"/>
              <p:cNvSpPr/>
              <p:nvPr/>
            </p:nvSpPr>
            <p:spPr>
              <a:xfrm>
                <a:off x="2862108" y="2574320"/>
                <a:ext cx="75112" cy="72220"/>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7802;p61"/>
              <p:cNvSpPr/>
              <p:nvPr/>
            </p:nvSpPr>
            <p:spPr>
              <a:xfrm>
                <a:off x="2321539" y="2575018"/>
                <a:ext cx="75112" cy="72220"/>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7" name="Group 136"/>
              <p:cNvGrpSpPr/>
              <p:nvPr/>
            </p:nvGrpSpPr>
            <p:grpSpPr>
              <a:xfrm>
                <a:off x="3570759" y="1565788"/>
                <a:ext cx="481117" cy="781496"/>
                <a:chOff x="3570759" y="1100610"/>
                <a:chExt cx="481117" cy="781496"/>
              </a:xfrm>
            </p:grpSpPr>
            <p:sp>
              <p:nvSpPr>
                <p:cNvPr id="131" name="Google Shape;7762;p61"/>
                <p:cNvSpPr/>
                <p:nvPr/>
              </p:nvSpPr>
              <p:spPr>
                <a:xfrm>
                  <a:off x="3609694" y="1136720"/>
                  <a:ext cx="406046" cy="712782"/>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1587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7802;p61"/>
                <p:cNvSpPr/>
                <p:nvPr/>
              </p:nvSpPr>
              <p:spPr>
                <a:xfrm>
                  <a:off x="3570759" y="1452719"/>
                  <a:ext cx="75112" cy="72220"/>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7802;p61"/>
                <p:cNvSpPr/>
                <p:nvPr/>
              </p:nvSpPr>
              <p:spPr>
                <a:xfrm>
                  <a:off x="3976764" y="1809886"/>
                  <a:ext cx="75112" cy="72220"/>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7802;p61"/>
                <p:cNvSpPr/>
                <p:nvPr/>
              </p:nvSpPr>
              <p:spPr>
                <a:xfrm>
                  <a:off x="3976764" y="1100610"/>
                  <a:ext cx="75112" cy="72220"/>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 name="Group 137"/>
              <p:cNvGrpSpPr/>
              <p:nvPr/>
            </p:nvGrpSpPr>
            <p:grpSpPr>
              <a:xfrm>
                <a:off x="3538312" y="2886867"/>
                <a:ext cx="481117" cy="781496"/>
                <a:chOff x="3570759" y="1100610"/>
                <a:chExt cx="481117" cy="781496"/>
              </a:xfrm>
            </p:grpSpPr>
            <p:sp>
              <p:nvSpPr>
                <p:cNvPr id="139" name="Google Shape;7762;p61"/>
                <p:cNvSpPr/>
                <p:nvPr/>
              </p:nvSpPr>
              <p:spPr>
                <a:xfrm>
                  <a:off x="3609694" y="1136720"/>
                  <a:ext cx="406046" cy="712782"/>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1587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7802;p61"/>
                <p:cNvSpPr/>
                <p:nvPr/>
              </p:nvSpPr>
              <p:spPr>
                <a:xfrm>
                  <a:off x="3570759" y="1452719"/>
                  <a:ext cx="75112" cy="72220"/>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7802;p61"/>
                <p:cNvSpPr/>
                <p:nvPr/>
              </p:nvSpPr>
              <p:spPr>
                <a:xfrm>
                  <a:off x="3976764" y="1809886"/>
                  <a:ext cx="75112" cy="72220"/>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7802;p61"/>
                <p:cNvSpPr/>
                <p:nvPr/>
              </p:nvSpPr>
              <p:spPr>
                <a:xfrm>
                  <a:off x="3976764" y="1100610"/>
                  <a:ext cx="75112" cy="72220"/>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143" name="Title 1"/>
          <p:cNvSpPr txBox="1">
            <a:spLocks/>
          </p:cNvSpPr>
          <p:nvPr/>
        </p:nvSpPr>
        <p:spPr>
          <a:xfrm>
            <a:off x="4187630" y="1431596"/>
            <a:ext cx="2535307" cy="3499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4800"/>
              <a:buFont typeface="Josefin Slab"/>
              <a:buNone/>
              <a:defRPr sz="7200" b="0" i="0" u="none" strike="noStrike" cap="none">
                <a:solidFill>
                  <a:schemeClr val="lt1"/>
                </a:solidFill>
                <a:latin typeface="Josefin Slab"/>
                <a:ea typeface="Josefin Slab"/>
                <a:cs typeface="Josefin Slab"/>
                <a:sym typeface="Josefin Slab"/>
              </a:defRPr>
            </a:lvl1pPr>
            <a:lvl2pPr marR="0" lvl="1" algn="ctr" rtl="0">
              <a:lnSpc>
                <a:spcPct val="100000"/>
              </a:lnSpc>
              <a:spcBef>
                <a:spcPts val="0"/>
              </a:spcBef>
              <a:spcAft>
                <a:spcPts val="0"/>
              </a:spcAft>
              <a:buClr>
                <a:schemeClr val="lt1"/>
              </a:buClr>
              <a:buSzPts val="4800"/>
              <a:buFont typeface="Josefin Slab"/>
              <a:buNone/>
              <a:defRPr sz="4800" b="0" i="0" u="none" strike="noStrike" cap="none">
                <a:solidFill>
                  <a:schemeClr val="lt1"/>
                </a:solidFill>
                <a:latin typeface="Josefin Slab"/>
                <a:ea typeface="Josefin Slab"/>
                <a:cs typeface="Josefin Slab"/>
                <a:sym typeface="Josefin Slab"/>
              </a:defRPr>
            </a:lvl2pPr>
            <a:lvl3pPr marR="0" lvl="2" algn="ctr" rtl="0">
              <a:lnSpc>
                <a:spcPct val="100000"/>
              </a:lnSpc>
              <a:spcBef>
                <a:spcPts val="0"/>
              </a:spcBef>
              <a:spcAft>
                <a:spcPts val="0"/>
              </a:spcAft>
              <a:buClr>
                <a:schemeClr val="lt1"/>
              </a:buClr>
              <a:buSzPts val="4800"/>
              <a:buFont typeface="Josefin Slab"/>
              <a:buNone/>
              <a:defRPr sz="4800" b="0" i="0" u="none" strike="noStrike" cap="none">
                <a:solidFill>
                  <a:schemeClr val="lt1"/>
                </a:solidFill>
                <a:latin typeface="Josefin Slab"/>
                <a:ea typeface="Josefin Slab"/>
                <a:cs typeface="Josefin Slab"/>
                <a:sym typeface="Josefin Slab"/>
              </a:defRPr>
            </a:lvl3pPr>
            <a:lvl4pPr marR="0" lvl="3" algn="ctr" rtl="0">
              <a:lnSpc>
                <a:spcPct val="100000"/>
              </a:lnSpc>
              <a:spcBef>
                <a:spcPts val="0"/>
              </a:spcBef>
              <a:spcAft>
                <a:spcPts val="0"/>
              </a:spcAft>
              <a:buClr>
                <a:schemeClr val="lt1"/>
              </a:buClr>
              <a:buSzPts val="4800"/>
              <a:buFont typeface="Josefin Slab"/>
              <a:buNone/>
              <a:defRPr sz="4800" b="0" i="0" u="none" strike="noStrike" cap="none">
                <a:solidFill>
                  <a:schemeClr val="lt1"/>
                </a:solidFill>
                <a:latin typeface="Josefin Slab"/>
                <a:ea typeface="Josefin Slab"/>
                <a:cs typeface="Josefin Slab"/>
                <a:sym typeface="Josefin Slab"/>
              </a:defRPr>
            </a:lvl4pPr>
            <a:lvl5pPr marR="0" lvl="4" algn="ctr" rtl="0">
              <a:lnSpc>
                <a:spcPct val="100000"/>
              </a:lnSpc>
              <a:spcBef>
                <a:spcPts val="0"/>
              </a:spcBef>
              <a:spcAft>
                <a:spcPts val="0"/>
              </a:spcAft>
              <a:buClr>
                <a:schemeClr val="lt1"/>
              </a:buClr>
              <a:buSzPts val="4800"/>
              <a:buFont typeface="Josefin Slab"/>
              <a:buNone/>
              <a:defRPr sz="4800" b="0" i="0" u="none" strike="noStrike" cap="none">
                <a:solidFill>
                  <a:schemeClr val="lt1"/>
                </a:solidFill>
                <a:latin typeface="Josefin Slab"/>
                <a:ea typeface="Josefin Slab"/>
                <a:cs typeface="Josefin Slab"/>
                <a:sym typeface="Josefin Slab"/>
              </a:defRPr>
            </a:lvl5pPr>
            <a:lvl6pPr marR="0" lvl="5" algn="ctr" rtl="0">
              <a:lnSpc>
                <a:spcPct val="100000"/>
              </a:lnSpc>
              <a:spcBef>
                <a:spcPts val="0"/>
              </a:spcBef>
              <a:spcAft>
                <a:spcPts val="0"/>
              </a:spcAft>
              <a:buClr>
                <a:schemeClr val="lt1"/>
              </a:buClr>
              <a:buSzPts val="4800"/>
              <a:buFont typeface="Josefin Slab"/>
              <a:buNone/>
              <a:defRPr sz="4800" b="0" i="0" u="none" strike="noStrike" cap="none">
                <a:solidFill>
                  <a:schemeClr val="lt1"/>
                </a:solidFill>
                <a:latin typeface="Josefin Slab"/>
                <a:ea typeface="Josefin Slab"/>
                <a:cs typeface="Josefin Slab"/>
                <a:sym typeface="Josefin Slab"/>
              </a:defRPr>
            </a:lvl6pPr>
            <a:lvl7pPr marR="0" lvl="6" algn="ctr" rtl="0">
              <a:lnSpc>
                <a:spcPct val="100000"/>
              </a:lnSpc>
              <a:spcBef>
                <a:spcPts val="0"/>
              </a:spcBef>
              <a:spcAft>
                <a:spcPts val="0"/>
              </a:spcAft>
              <a:buClr>
                <a:schemeClr val="lt1"/>
              </a:buClr>
              <a:buSzPts val="4800"/>
              <a:buFont typeface="Josefin Slab"/>
              <a:buNone/>
              <a:defRPr sz="4800" b="0" i="0" u="none" strike="noStrike" cap="none">
                <a:solidFill>
                  <a:schemeClr val="lt1"/>
                </a:solidFill>
                <a:latin typeface="Josefin Slab"/>
                <a:ea typeface="Josefin Slab"/>
                <a:cs typeface="Josefin Slab"/>
                <a:sym typeface="Josefin Slab"/>
              </a:defRPr>
            </a:lvl7pPr>
            <a:lvl8pPr marR="0" lvl="7" algn="ctr" rtl="0">
              <a:lnSpc>
                <a:spcPct val="100000"/>
              </a:lnSpc>
              <a:spcBef>
                <a:spcPts val="0"/>
              </a:spcBef>
              <a:spcAft>
                <a:spcPts val="0"/>
              </a:spcAft>
              <a:buClr>
                <a:schemeClr val="lt1"/>
              </a:buClr>
              <a:buSzPts val="4800"/>
              <a:buFont typeface="Josefin Slab"/>
              <a:buNone/>
              <a:defRPr sz="4800" b="0" i="0" u="none" strike="noStrike" cap="none">
                <a:solidFill>
                  <a:schemeClr val="lt1"/>
                </a:solidFill>
                <a:latin typeface="Josefin Slab"/>
                <a:ea typeface="Josefin Slab"/>
                <a:cs typeface="Josefin Slab"/>
                <a:sym typeface="Josefin Slab"/>
              </a:defRPr>
            </a:lvl8pPr>
            <a:lvl9pPr marR="0" lvl="8" algn="ctr" rtl="0">
              <a:lnSpc>
                <a:spcPct val="100000"/>
              </a:lnSpc>
              <a:spcBef>
                <a:spcPts val="0"/>
              </a:spcBef>
              <a:spcAft>
                <a:spcPts val="0"/>
              </a:spcAft>
              <a:buClr>
                <a:schemeClr val="lt1"/>
              </a:buClr>
              <a:buSzPts val="4800"/>
              <a:buFont typeface="Josefin Slab"/>
              <a:buNone/>
              <a:defRPr sz="4800" b="0" i="0" u="none" strike="noStrike" cap="none">
                <a:solidFill>
                  <a:schemeClr val="lt1"/>
                </a:solidFill>
                <a:latin typeface="Josefin Slab"/>
                <a:ea typeface="Josefin Slab"/>
                <a:cs typeface="Josefin Slab"/>
                <a:sym typeface="Josefin Slab"/>
              </a:defRPr>
            </a:lvl9pPr>
          </a:lstStyle>
          <a:p>
            <a:pPr algn="l"/>
            <a:r>
              <a:rPr lang="en-US" sz="2000" dirty="0" smtClean="0">
                <a:solidFill>
                  <a:schemeClr val="tx2"/>
                </a:solidFill>
                <a:latin typeface="+mj-lt"/>
              </a:rPr>
              <a:t>Seth Schober</a:t>
            </a:r>
            <a:endParaRPr lang="en-US" sz="2000" dirty="0">
              <a:solidFill>
                <a:schemeClr val="tx2"/>
              </a:solidFill>
              <a:latin typeface="+mj-lt"/>
            </a:endParaRPr>
          </a:p>
        </p:txBody>
      </p:sp>
      <p:sp>
        <p:nvSpPr>
          <p:cNvPr id="144" name="Title 1"/>
          <p:cNvSpPr txBox="1">
            <a:spLocks/>
          </p:cNvSpPr>
          <p:nvPr/>
        </p:nvSpPr>
        <p:spPr>
          <a:xfrm>
            <a:off x="4187630" y="2056992"/>
            <a:ext cx="3346386" cy="44168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4800"/>
              <a:buFont typeface="Josefin Slab"/>
              <a:buNone/>
              <a:defRPr sz="7200" b="0" i="0" u="none" strike="noStrike" cap="none">
                <a:solidFill>
                  <a:schemeClr val="lt1"/>
                </a:solidFill>
                <a:latin typeface="Josefin Slab"/>
                <a:ea typeface="Josefin Slab"/>
                <a:cs typeface="Josefin Slab"/>
                <a:sym typeface="Josefin Slab"/>
              </a:defRPr>
            </a:lvl1pPr>
            <a:lvl2pPr marR="0" lvl="1" algn="ctr" rtl="0">
              <a:lnSpc>
                <a:spcPct val="100000"/>
              </a:lnSpc>
              <a:spcBef>
                <a:spcPts val="0"/>
              </a:spcBef>
              <a:spcAft>
                <a:spcPts val="0"/>
              </a:spcAft>
              <a:buClr>
                <a:schemeClr val="lt1"/>
              </a:buClr>
              <a:buSzPts val="4800"/>
              <a:buFont typeface="Josefin Slab"/>
              <a:buNone/>
              <a:defRPr sz="4800" b="0" i="0" u="none" strike="noStrike" cap="none">
                <a:solidFill>
                  <a:schemeClr val="lt1"/>
                </a:solidFill>
                <a:latin typeface="Josefin Slab"/>
                <a:ea typeface="Josefin Slab"/>
                <a:cs typeface="Josefin Slab"/>
                <a:sym typeface="Josefin Slab"/>
              </a:defRPr>
            </a:lvl2pPr>
            <a:lvl3pPr marR="0" lvl="2" algn="ctr" rtl="0">
              <a:lnSpc>
                <a:spcPct val="100000"/>
              </a:lnSpc>
              <a:spcBef>
                <a:spcPts val="0"/>
              </a:spcBef>
              <a:spcAft>
                <a:spcPts val="0"/>
              </a:spcAft>
              <a:buClr>
                <a:schemeClr val="lt1"/>
              </a:buClr>
              <a:buSzPts val="4800"/>
              <a:buFont typeface="Josefin Slab"/>
              <a:buNone/>
              <a:defRPr sz="4800" b="0" i="0" u="none" strike="noStrike" cap="none">
                <a:solidFill>
                  <a:schemeClr val="lt1"/>
                </a:solidFill>
                <a:latin typeface="Josefin Slab"/>
                <a:ea typeface="Josefin Slab"/>
                <a:cs typeface="Josefin Slab"/>
                <a:sym typeface="Josefin Slab"/>
              </a:defRPr>
            </a:lvl3pPr>
            <a:lvl4pPr marR="0" lvl="3" algn="ctr" rtl="0">
              <a:lnSpc>
                <a:spcPct val="100000"/>
              </a:lnSpc>
              <a:spcBef>
                <a:spcPts val="0"/>
              </a:spcBef>
              <a:spcAft>
                <a:spcPts val="0"/>
              </a:spcAft>
              <a:buClr>
                <a:schemeClr val="lt1"/>
              </a:buClr>
              <a:buSzPts val="4800"/>
              <a:buFont typeface="Josefin Slab"/>
              <a:buNone/>
              <a:defRPr sz="4800" b="0" i="0" u="none" strike="noStrike" cap="none">
                <a:solidFill>
                  <a:schemeClr val="lt1"/>
                </a:solidFill>
                <a:latin typeface="Josefin Slab"/>
                <a:ea typeface="Josefin Slab"/>
                <a:cs typeface="Josefin Slab"/>
                <a:sym typeface="Josefin Slab"/>
              </a:defRPr>
            </a:lvl4pPr>
            <a:lvl5pPr marR="0" lvl="4" algn="ctr" rtl="0">
              <a:lnSpc>
                <a:spcPct val="100000"/>
              </a:lnSpc>
              <a:spcBef>
                <a:spcPts val="0"/>
              </a:spcBef>
              <a:spcAft>
                <a:spcPts val="0"/>
              </a:spcAft>
              <a:buClr>
                <a:schemeClr val="lt1"/>
              </a:buClr>
              <a:buSzPts val="4800"/>
              <a:buFont typeface="Josefin Slab"/>
              <a:buNone/>
              <a:defRPr sz="4800" b="0" i="0" u="none" strike="noStrike" cap="none">
                <a:solidFill>
                  <a:schemeClr val="lt1"/>
                </a:solidFill>
                <a:latin typeface="Josefin Slab"/>
                <a:ea typeface="Josefin Slab"/>
                <a:cs typeface="Josefin Slab"/>
                <a:sym typeface="Josefin Slab"/>
              </a:defRPr>
            </a:lvl5pPr>
            <a:lvl6pPr marR="0" lvl="5" algn="ctr" rtl="0">
              <a:lnSpc>
                <a:spcPct val="100000"/>
              </a:lnSpc>
              <a:spcBef>
                <a:spcPts val="0"/>
              </a:spcBef>
              <a:spcAft>
                <a:spcPts val="0"/>
              </a:spcAft>
              <a:buClr>
                <a:schemeClr val="lt1"/>
              </a:buClr>
              <a:buSzPts val="4800"/>
              <a:buFont typeface="Josefin Slab"/>
              <a:buNone/>
              <a:defRPr sz="4800" b="0" i="0" u="none" strike="noStrike" cap="none">
                <a:solidFill>
                  <a:schemeClr val="lt1"/>
                </a:solidFill>
                <a:latin typeface="Josefin Slab"/>
                <a:ea typeface="Josefin Slab"/>
                <a:cs typeface="Josefin Slab"/>
                <a:sym typeface="Josefin Slab"/>
              </a:defRPr>
            </a:lvl6pPr>
            <a:lvl7pPr marR="0" lvl="6" algn="ctr" rtl="0">
              <a:lnSpc>
                <a:spcPct val="100000"/>
              </a:lnSpc>
              <a:spcBef>
                <a:spcPts val="0"/>
              </a:spcBef>
              <a:spcAft>
                <a:spcPts val="0"/>
              </a:spcAft>
              <a:buClr>
                <a:schemeClr val="lt1"/>
              </a:buClr>
              <a:buSzPts val="4800"/>
              <a:buFont typeface="Josefin Slab"/>
              <a:buNone/>
              <a:defRPr sz="4800" b="0" i="0" u="none" strike="noStrike" cap="none">
                <a:solidFill>
                  <a:schemeClr val="lt1"/>
                </a:solidFill>
                <a:latin typeface="Josefin Slab"/>
                <a:ea typeface="Josefin Slab"/>
                <a:cs typeface="Josefin Slab"/>
                <a:sym typeface="Josefin Slab"/>
              </a:defRPr>
            </a:lvl7pPr>
            <a:lvl8pPr marR="0" lvl="7" algn="ctr" rtl="0">
              <a:lnSpc>
                <a:spcPct val="100000"/>
              </a:lnSpc>
              <a:spcBef>
                <a:spcPts val="0"/>
              </a:spcBef>
              <a:spcAft>
                <a:spcPts val="0"/>
              </a:spcAft>
              <a:buClr>
                <a:schemeClr val="lt1"/>
              </a:buClr>
              <a:buSzPts val="4800"/>
              <a:buFont typeface="Josefin Slab"/>
              <a:buNone/>
              <a:defRPr sz="4800" b="0" i="0" u="none" strike="noStrike" cap="none">
                <a:solidFill>
                  <a:schemeClr val="lt1"/>
                </a:solidFill>
                <a:latin typeface="Josefin Slab"/>
                <a:ea typeface="Josefin Slab"/>
                <a:cs typeface="Josefin Slab"/>
                <a:sym typeface="Josefin Slab"/>
              </a:defRPr>
            </a:lvl8pPr>
            <a:lvl9pPr marR="0" lvl="8" algn="ctr" rtl="0">
              <a:lnSpc>
                <a:spcPct val="100000"/>
              </a:lnSpc>
              <a:spcBef>
                <a:spcPts val="0"/>
              </a:spcBef>
              <a:spcAft>
                <a:spcPts val="0"/>
              </a:spcAft>
              <a:buClr>
                <a:schemeClr val="lt1"/>
              </a:buClr>
              <a:buSzPts val="4800"/>
              <a:buFont typeface="Josefin Slab"/>
              <a:buNone/>
              <a:defRPr sz="4800" b="0" i="0" u="none" strike="noStrike" cap="none">
                <a:solidFill>
                  <a:schemeClr val="lt1"/>
                </a:solidFill>
                <a:latin typeface="Josefin Slab"/>
                <a:ea typeface="Josefin Slab"/>
                <a:cs typeface="Josefin Slab"/>
                <a:sym typeface="Josefin Slab"/>
              </a:defRPr>
            </a:lvl9pPr>
          </a:lstStyle>
          <a:p>
            <a:pPr algn="l"/>
            <a:r>
              <a:rPr lang="en-US" sz="2000" dirty="0" smtClean="0">
                <a:solidFill>
                  <a:schemeClr val="tx2"/>
                </a:solidFill>
                <a:latin typeface="+mj-lt"/>
              </a:rPr>
              <a:t>seth.schober@gmail.com</a:t>
            </a:r>
            <a:endParaRPr lang="en-US" sz="2000" dirty="0">
              <a:solidFill>
                <a:schemeClr val="tx2"/>
              </a:solidFill>
              <a:latin typeface="+mj-lt"/>
            </a:endParaRPr>
          </a:p>
        </p:txBody>
      </p:sp>
      <p:sp>
        <p:nvSpPr>
          <p:cNvPr id="145" name="Title 1"/>
          <p:cNvSpPr txBox="1">
            <a:spLocks/>
          </p:cNvSpPr>
          <p:nvPr/>
        </p:nvSpPr>
        <p:spPr>
          <a:xfrm>
            <a:off x="4190963" y="2591792"/>
            <a:ext cx="4344058" cy="66236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4800"/>
              <a:buFont typeface="Josefin Slab"/>
              <a:buNone/>
              <a:defRPr sz="7200" b="0" i="0" u="none" strike="noStrike" cap="none">
                <a:solidFill>
                  <a:schemeClr val="lt1"/>
                </a:solidFill>
                <a:latin typeface="Josefin Slab"/>
                <a:ea typeface="Josefin Slab"/>
                <a:cs typeface="Josefin Slab"/>
                <a:sym typeface="Josefin Slab"/>
              </a:defRPr>
            </a:lvl1pPr>
            <a:lvl2pPr marR="0" lvl="1" algn="ctr" rtl="0">
              <a:lnSpc>
                <a:spcPct val="100000"/>
              </a:lnSpc>
              <a:spcBef>
                <a:spcPts val="0"/>
              </a:spcBef>
              <a:spcAft>
                <a:spcPts val="0"/>
              </a:spcAft>
              <a:buClr>
                <a:schemeClr val="lt1"/>
              </a:buClr>
              <a:buSzPts val="4800"/>
              <a:buFont typeface="Josefin Slab"/>
              <a:buNone/>
              <a:defRPr sz="4800" b="0" i="0" u="none" strike="noStrike" cap="none">
                <a:solidFill>
                  <a:schemeClr val="lt1"/>
                </a:solidFill>
                <a:latin typeface="Josefin Slab"/>
                <a:ea typeface="Josefin Slab"/>
                <a:cs typeface="Josefin Slab"/>
                <a:sym typeface="Josefin Slab"/>
              </a:defRPr>
            </a:lvl2pPr>
            <a:lvl3pPr marR="0" lvl="2" algn="ctr" rtl="0">
              <a:lnSpc>
                <a:spcPct val="100000"/>
              </a:lnSpc>
              <a:spcBef>
                <a:spcPts val="0"/>
              </a:spcBef>
              <a:spcAft>
                <a:spcPts val="0"/>
              </a:spcAft>
              <a:buClr>
                <a:schemeClr val="lt1"/>
              </a:buClr>
              <a:buSzPts val="4800"/>
              <a:buFont typeface="Josefin Slab"/>
              <a:buNone/>
              <a:defRPr sz="4800" b="0" i="0" u="none" strike="noStrike" cap="none">
                <a:solidFill>
                  <a:schemeClr val="lt1"/>
                </a:solidFill>
                <a:latin typeface="Josefin Slab"/>
                <a:ea typeface="Josefin Slab"/>
                <a:cs typeface="Josefin Slab"/>
                <a:sym typeface="Josefin Slab"/>
              </a:defRPr>
            </a:lvl3pPr>
            <a:lvl4pPr marR="0" lvl="3" algn="ctr" rtl="0">
              <a:lnSpc>
                <a:spcPct val="100000"/>
              </a:lnSpc>
              <a:spcBef>
                <a:spcPts val="0"/>
              </a:spcBef>
              <a:spcAft>
                <a:spcPts val="0"/>
              </a:spcAft>
              <a:buClr>
                <a:schemeClr val="lt1"/>
              </a:buClr>
              <a:buSzPts val="4800"/>
              <a:buFont typeface="Josefin Slab"/>
              <a:buNone/>
              <a:defRPr sz="4800" b="0" i="0" u="none" strike="noStrike" cap="none">
                <a:solidFill>
                  <a:schemeClr val="lt1"/>
                </a:solidFill>
                <a:latin typeface="Josefin Slab"/>
                <a:ea typeface="Josefin Slab"/>
                <a:cs typeface="Josefin Slab"/>
                <a:sym typeface="Josefin Slab"/>
              </a:defRPr>
            </a:lvl4pPr>
            <a:lvl5pPr marR="0" lvl="4" algn="ctr" rtl="0">
              <a:lnSpc>
                <a:spcPct val="100000"/>
              </a:lnSpc>
              <a:spcBef>
                <a:spcPts val="0"/>
              </a:spcBef>
              <a:spcAft>
                <a:spcPts val="0"/>
              </a:spcAft>
              <a:buClr>
                <a:schemeClr val="lt1"/>
              </a:buClr>
              <a:buSzPts val="4800"/>
              <a:buFont typeface="Josefin Slab"/>
              <a:buNone/>
              <a:defRPr sz="4800" b="0" i="0" u="none" strike="noStrike" cap="none">
                <a:solidFill>
                  <a:schemeClr val="lt1"/>
                </a:solidFill>
                <a:latin typeface="Josefin Slab"/>
                <a:ea typeface="Josefin Slab"/>
                <a:cs typeface="Josefin Slab"/>
                <a:sym typeface="Josefin Slab"/>
              </a:defRPr>
            </a:lvl5pPr>
            <a:lvl6pPr marR="0" lvl="5" algn="ctr" rtl="0">
              <a:lnSpc>
                <a:spcPct val="100000"/>
              </a:lnSpc>
              <a:spcBef>
                <a:spcPts val="0"/>
              </a:spcBef>
              <a:spcAft>
                <a:spcPts val="0"/>
              </a:spcAft>
              <a:buClr>
                <a:schemeClr val="lt1"/>
              </a:buClr>
              <a:buSzPts val="4800"/>
              <a:buFont typeface="Josefin Slab"/>
              <a:buNone/>
              <a:defRPr sz="4800" b="0" i="0" u="none" strike="noStrike" cap="none">
                <a:solidFill>
                  <a:schemeClr val="lt1"/>
                </a:solidFill>
                <a:latin typeface="Josefin Slab"/>
                <a:ea typeface="Josefin Slab"/>
                <a:cs typeface="Josefin Slab"/>
                <a:sym typeface="Josefin Slab"/>
              </a:defRPr>
            </a:lvl6pPr>
            <a:lvl7pPr marR="0" lvl="6" algn="ctr" rtl="0">
              <a:lnSpc>
                <a:spcPct val="100000"/>
              </a:lnSpc>
              <a:spcBef>
                <a:spcPts val="0"/>
              </a:spcBef>
              <a:spcAft>
                <a:spcPts val="0"/>
              </a:spcAft>
              <a:buClr>
                <a:schemeClr val="lt1"/>
              </a:buClr>
              <a:buSzPts val="4800"/>
              <a:buFont typeface="Josefin Slab"/>
              <a:buNone/>
              <a:defRPr sz="4800" b="0" i="0" u="none" strike="noStrike" cap="none">
                <a:solidFill>
                  <a:schemeClr val="lt1"/>
                </a:solidFill>
                <a:latin typeface="Josefin Slab"/>
                <a:ea typeface="Josefin Slab"/>
                <a:cs typeface="Josefin Slab"/>
                <a:sym typeface="Josefin Slab"/>
              </a:defRPr>
            </a:lvl7pPr>
            <a:lvl8pPr marR="0" lvl="7" algn="ctr" rtl="0">
              <a:lnSpc>
                <a:spcPct val="100000"/>
              </a:lnSpc>
              <a:spcBef>
                <a:spcPts val="0"/>
              </a:spcBef>
              <a:spcAft>
                <a:spcPts val="0"/>
              </a:spcAft>
              <a:buClr>
                <a:schemeClr val="lt1"/>
              </a:buClr>
              <a:buSzPts val="4800"/>
              <a:buFont typeface="Josefin Slab"/>
              <a:buNone/>
              <a:defRPr sz="4800" b="0" i="0" u="none" strike="noStrike" cap="none">
                <a:solidFill>
                  <a:schemeClr val="lt1"/>
                </a:solidFill>
                <a:latin typeface="Josefin Slab"/>
                <a:ea typeface="Josefin Slab"/>
                <a:cs typeface="Josefin Slab"/>
                <a:sym typeface="Josefin Slab"/>
              </a:defRPr>
            </a:lvl8pPr>
            <a:lvl9pPr marR="0" lvl="8" algn="ctr" rtl="0">
              <a:lnSpc>
                <a:spcPct val="100000"/>
              </a:lnSpc>
              <a:spcBef>
                <a:spcPts val="0"/>
              </a:spcBef>
              <a:spcAft>
                <a:spcPts val="0"/>
              </a:spcAft>
              <a:buClr>
                <a:schemeClr val="lt1"/>
              </a:buClr>
              <a:buSzPts val="4800"/>
              <a:buFont typeface="Josefin Slab"/>
              <a:buNone/>
              <a:defRPr sz="4800" b="0" i="0" u="none" strike="noStrike" cap="none">
                <a:solidFill>
                  <a:schemeClr val="lt1"/>
                </a:solidFill>
                <a:latin typeface="Josefin Slab"/>
                <a:ea typeface="Josefin Slab"/>
                <a:cs typeface="Josefin Slab"/>
                <a:sym typeface="Josefin Slab"/>
              </a:defRPr>
            </a:lvl9pPr>
          </a:lstStyle>
          <a:p>
            <a:pPr algn="l"/>
            <a:r>
              <a:rPr lang="en-US" sz="2000" dirty="0" smtClean="0">
                <a:solidFill>
                  <a:schemeClr val="tx2"/>
                </a:solidFill>
                <a:latin typeface="+mj-lt"/>
              </a:rPr>
              <a:t>linkedin.com/in/sethschober</a:t>
            </a:r>
          </a:p>
        </p:txBody>
      </p:sp>
    </p:spTree>
    <p:extLst>
      <p:ext uri="{BB962C8B-B14F-4D97-AF65-F5344CB8AC3E}">
        <p14:creationId xmlns:p14="http://schemas.microsoft.com/office/powerpoint/2010/main" val="87366660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82" name="Google Shape;182;p32"/>
          <p:cNvSpPr txBox="1">
            <a:spLocks noGrp="1"/>
          </p:cNvSpPr>
          <p:nvPr>
            <p:ph type="title" idx="15"/>
          </p:nvPr>
        </p:nvSpPr>
        <p:spPr>
          <a:xfrm>
            <a:off x="0" y="0"/>
            <a:ext cx="9143999" cy="790574"/>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sz="3200" dirty="0" smtClean="0"/>
              <a:t>     Agenda</a:t>
            </a:r>
            <a:endParaRPr sz="3200" dirty="0"/>
          </a:p>
        </p:txBody>
      </p:sp>
      <p:sp>
        <p:nvSpPr>
          <p:cNvPr id="16" name="Google Shape;175;p32"/>
          <p:cNvSpPr txBox="1">
            <a:spLocks/>
          </p:cNvSpPr>
          <p:nvPr/>
        </p:nvSpPr>
        <p:spPr>
          <a:xfrm>
            <a:off x="611559" y="952051"/>
            <a:ext cx="4795400" cy="175184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000"/>
              <a:buFont typeface="Signika"/>
              <a:buNone/>
              <a:defRPr sz="2000" b="0" i="0" u="none" strike="noStrike" cap="none">
                <a:solidFill>
                  <a:schemeClr val="lt1"/>
                </a:solidFill>
                <a:latin typeface="Josefin Sans Thin"/>
                <a:ea typeface="Josefin Sans Thin"/>
                <a:cs typeface="Josefin Sans Thin"/>
                <a:sym typeface="Josefin Sans Thin"/>
              </a:defRPr>
            </a:lvl1pPr>
            <a:lvl2pPr marL="914400" marR="0" lvl="1" indent="-317500" algn="l" rtl="0">
              <a:lnSpc>
                <a:spcPct val="100000"/>
              </a:lnSpc>
              <a:spcBef>
                <a:spcPts val="0"/>
              </a:spcBef>
              <a:spcAft>
                <a:spcPts val="0"/>
              </a:spcAft>
              <a:buClr>
                <a:schemeClr val="dk1"/>
              </a:buClr>
              <a:buSzPts val="2200"/>
              <a:buFont typeface="Signika"/>
              <a:buNone/>
              <a:defRPr sz="1400" b="1" i="0" u="none" strike="noStrike" cap="none">
                <a:solidFill>
                  <a:schemeClr val="dk1"/>
                </a:solidFill>
                <a:latin typeface="Signika"/>
                <a:ea typeface="Signika"/>
                <a:cs typeface="Signika"/>
                <a:sym typeface="Signika"/>
              </a:defRPr>
            </a:lvl2pPr>
            <a:lvl3pPr marL="1371600" marR="0" lvl="2" indent="-317500" algn="l" rtl="0">
              <a:lnSpc>
                <a:spcPct val="100000"/>
              </a:lnSpc>
              <a:spcBef>
                <a:spcPts val="0"/>
              </a:spcBef>
              <a:spcAft>
                <a:spcPts val="0"/>
              </a:spcAft>
              <a:buClr>
                <a:schemeClr val="dk1"/>
              </a:buClr>
              <a:buSzPts val="2200"/>
              <a:buFont typeface="Signika"/>
              <a:buNone/>
              <a:defRPr sz="1400" b="1" i="0" u="none" strike="noStrike" cap="none">
                <a:solidFill>
                  <a:schemeClr val="dk1"/>
                </a:solidFill>
                <a:latin typeface="Signika"/>
                <a:ea typeface="Signika"/>
                <a:cs typeface="Signika"/>
                <a:sym typeface="Signika"/>
              </a:defRPr>
            </a:lvl3pPr>
            <a:lvl4pPr marL="1828800" marR="0" lvl="3" indent="-317500" algn="l" rtl="0">
              <a:lnSpc>
                <a:spcPct val="100000"/>
              </a:lnSpc>
              <a:spcBef>
                <a:spcPts val="0"/>
              </a:spcBef>
              <a:spcAft>
                <a:spcPts val="0"/>
              </a:spcAft>
              <a:buClr>
                <a:schemeClr val="dk1"/>
              </a:buClr>
              <a:buSzPts val="2200"/>
              <a:buFont typeface="Signika"/>
              <a:buNone/>
              <a:defRPr sz="1400" b="1" i="0" u="none" strike="noStrike" cap="none">
                <a:solidFill>
                  <a:schemeClr val="dk1"/>
                </a:solidFill>
                <a:latin typeface="Signika"/>
                <a:ea typeface="Signika"/>
                <a:cs typeface="Signika"/>
                <a:sym typeface="Signika"/>
              </a:defRPr>
            </a:lvl4pPr>
            <a:lvl5pPr marL="2286000" marR="0" lvl="4" indent="-317500" algn="l" rtl="0">
              <a:lnSpc>
                <a:spcPct val="100000"/>
              </a:lnSpc>
              <a:spcBef>
                <a:spcPts val="0"/>
              </a:spcBef>
              <a:spcAft>
                <a:spcPts val="0"/>
              </a:spcAft>
              <a:buClr>
                <a:schemeClr val="dk1"/>
              </a:buClr>
              <a:buSzPts val="2200"/>
              <a:buFont typeface="Signika"/>
              <a:buNone/>
              <a:defRPr sz="1400" b="1" i="0" u="none" strike="noStrike" cap="none">
                <a:solidFill>
                  <a:schemeClr val="dk1"/>
                </a:solidFill>
                <a:latin typeface="Signika"/>
                <a:ea typeface="Signika"/>
                <a:cs typeface="Signika"/>
                <a:sym typeface="Signika"/>
              </a:defRPr>
            </a:lvl5pPr>
            <a:lvl6pPr marL="2743200" marR="0" lvl="5" indent="-317500" algn="l" rtl="0">
              <a:lnSpc>
                <a:spcPct val="100000"/>
              </a:lnSpc>
              <a:spcBef>
                <a:spcPts val="0"/>
              </a:spcBef>
              <a:spcAft>
                <a:spcPts val="0"/>
              </a:spcAft>
              <a:buClr>
                <a:schemeClr val="dk1"/>
              </a:buClr>
              <a:buSzPts val="2200"/>
              <a:buFont typeface="Signika"/>
              <a:buNone/>
              <a:defRPr sz="1400" b="1" i="0" u="none" strike="noStrike" cap="none">
                <a:solidFill>
                  <a:schemeClr val="dk1"/>
                </a:solidFill>
                <a:latin typeface="Signika"/>
                <a:ea typeface="Signika"/>
                <a:cs typeface="Signika"/>
                <a:sym typeface="Signika"/>
              </a:defRPr>
            </a:lvl6pPr>
            <a:lvl7pPr marL="3200400" marR="0" lvl="6" indent="-317500" algn="l" rtl="0">
              <a:lnSpc>
                <a:spcPct val="100000"/>
              </a:lnSpc>
              <a:spcBef>
                <a:spcPts val="0"/>
              </a:spcBef>
              <a:spcAft>
                <a:spcPts val="0"/>
              </a:spcAft>
              <a:buClr>
                <a:schemeClr val="dk1"/>
              </a:buClr>
              <a:buSzPts val="2200"/>
              <a:buFont typeface="Signika"/>
              <a:buNone/>
              <a:defRPr sz="1400" b="1" i="0" u="none" strike="noStrike" cap="none">
                <a:solidFill>
                  <a:schemeClr val="dk1"/>
                </a:solidFill>
                <a:latin typeface="Signika"/>
                <a:ea typeface="Signika"/>
                <a:cs typeface="Signika"/>
                <a:sym typeface="Signika"/>
              </a:defRPr>
            </a:lvl7pPr>
            <a:lvl8pPr marL="3657600" marR="0" lvl="7" indent="-317500" algn="l" rtl="0">
              <a:lnSpc>
                <a:spcPct val="100000"/>
              </a:lnSpc>
              <a:spcBef>
                <a:spcPts val="0"/>
              </a:spcBef>
              <a:spcAft>
                <a:spcPts val="0"/>
              </a:spcAft>
              <a:buClr>
                <a:schemeClr val="dk1"/>
              </a:buClr>
              <a:buSzPts val="2200"/>
              <a:buFont typeface="Signika"/>
              <a:buNone/>
              <a:defRPr sz="1400" b="1" i="0" u="none" strike="noStrike" cap="none">
                <a:solidFill>
                  <a:schemeClr val="dk1"/>
                </a:solidFill>
                <a:latin typeface="Signika"/>
                <a:ea typeface="Signika"/>
                <a:cs typeface="Signika"/>
                <a:sym typeface="Signika"/>
              </a:defRPr>
            </a:lvl8pPr>
            <a:lvl9pPr marL="4114800" marR="0" lvl="8" indent="-317500" algn="l" rtl="0">
              <a:lnSpc>
                <a:spcPct val="100000"/>
              </a:lnSpc>
              <a:spcBef>
                <a:spcPts val="0"/>
              </a:spcBef>
              <a:spcAft>
                <a:spcPts val="0"/>
              </a:spcAft>
              <a:buClr>
                <a:schemeClr val="dk1"/>
              </a:buClr>
              <a:buSzPts val="2200"/>
              <a:buFont typeface="Signika"/>
              <a:buNone/>
              <a:defRPr sz="1400" b="1" i="0" u="none" strike="noStrike" cap="none">
                <a:solidFill>
                  <a:schemeClr val="dk1"/>
                </a:solidFill>
                <a:latin typeface="Signika"/>
                <a:ea typeface="Signika"/>
                <a:cs typeface="Signika"/>
                <a:sym typeface="Signika"/>
              </a:defRPr>
            </a:lvl9pPr>
          </a:lstStyle>
          <a:p>
            <a:pPr marL="0" indent="0"/>
            <a:r>
              <a:rPr lang="en-US" dirty="0" smtClean="0">
                <a:solidFill>
                  <a:schemeClr val="tx2"/>
                </a:solidFill>
              </a:rPr>
              <a:t>The Project Workflow</a:t>
            </a:r>
          </a:p>
          <a:p>
            <a:pPr marL="0" indent="0"/>
            <a:r>
              <a:rPr lang="en-US" sz="1400" dirty="0" smtClean="0">
                <a:solidFill>
                  <a:schemeClr val="accent6"/>
                </a:solidFill>
              </a:rPr>
              <a:t>The Cross-Industry Standard Process for Data Mining:</a:t>
            </a:r>
          </a:p>
          <a:p>
            <a:pPr marL="285750" indent="-285750">
              <a:buClr>
                <a:schemeClr val="accent6"/>
              </a:buClr>
              <a:buFontTx/>
              <a:buChar char="-"/>
            </a:pPr>
            <a:r>
              <a:rPr lang="en-US" sz="1400" dirty="0" smtClean="0">
                <a:solidFill>
                  <a:schemeClr val="accent6"/>
                </a:solidFill>
              </a:rPr>
              <a:t>Business Understanding</a:t>
            </a:r>
          </a:p>
          <a:p>
            <a:pPr marL="285750" indent="-285750">
              <a:buClr>
                <a:schemeClr val="accent6"/>
              </a:buClr>
              <a:buFontTx/>
              <a:buChar char="-"/>
            </a:pPr>
            <a:r>
              <a:rPr lang="en-US" sz="1400" dirty="0" smtClean="0">
                <a:solidFill>
                  <a:schemeClr val="accent6"/>
                </a:solidFill>
              </a:rPr>
              <a:t>Data </a:t>
            </a:r>
            <a:r>
              <a:rPr lang="en-US" sz="1400" dirty="0">
                <a:solidFill>
                  <a:schemeClr val="accent6"/>
                </a:solidFill>
              </a:rPr>
              <a:t>Collection </a:t>
            </a:r>
            <a:r>
              <a:rPr lang="en-US" sz="1400" dirty="0" smtClean="0">
                <a:solidFill>
                  <a:schemeClr val="accent6"/>
                </a:solidFill>
              </a:rPr>
              <a:t>&amp; Understanding</a:t>
            </a:r>
          </a:p>
          <a:p>
            <a:pPr marL="285750" indent="-285750">
              <a:buClr>
                <a:schemeClr val="accent6"/>
              </a:buClr>
              <a:buFontTx/>
              <a:buChar char="-"/>
            </a:pPr>
            <a:r>
              <a:rPr lang="en-US" sz="1400" dirty="0" smtClean="0">
                <a:solidFill>
                  <a:schemeClr val="accent6"/>
                </a:solidFill>
              </a:rPr>
              <a:t>Data Preparation</a:t>
            </a:r>
          </a:p>
          <a:p>
            <a:pPr marL="285750" indent="-285750">
              <a:buClr>
                <a:schemeClr val="accent6"/>
              </a:buClr>
              <a:buFontTx/>
              <a:buChar char="-"/>
            </a:pPr>
            <a:r>
              <a:rPr lang="en-US" sz="1400" dirty="0" smtClean="0">
                <a:solidFill>
                  <a:schemeClr val="accent6"/>
                </a:solidFill>
              </a:rPr>
              <a:t>Modeling &amp; Evaluation</a:t>
            </a:r>
            <a:endParaRPr lang="en-US" sz="1400" dirty="0">
              <a:solidFill>
                <a:schemeClr val="accent6"/>
              </a:solidFill>
            </a:endParaRPr>
          </a:p>
          <a:p>
            <a:pPr marL="285750" indent="-285750">
              <a:buClr>
                <a:schemeClr val="accent6"/>
              </a:buClr>
              <a:buFontTx/>
              <a:buChar char="-"/>
            </a:pPr>
            <a:r>
              <a:rPr lang="en-US" sz="1400" dirty="0" smtClean="0">
                <a:solidFill>
                  <a:schemeClr val="accent6"/>
                </a:solidFill>
              </a:rPr>
              <a:t>Deployment</a:t>
            </a:r>
            <a:endParaRPr lang="en-US" sz="1400" dirty="0">
              <a:solidFill>
                <a:schemeClr val="accent6"/>
              </a:solidFill>
            </a:endParaRPr>
          </a:p>
        </p:txBody>
      </p:sp>
      <p:sp>
        <p:nvSpPr>
          <p:cNvPr id="41" name="Google Shape;175;p32"/>
          <p:cNvSpPr txBox="1">
            <a:spLocks/>
          </p:cNvSpPr>
          <p:nvPr/>
        </p:nvSpPr>
        <p:spPr>
          <a:xfrm>
            <a:off x="611559" y="3312143"/>
            <a:ext cx="4795400" cy="109394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000"/>
              <a:buFont typeface="Signika"/>
              <a:buNone/>
              <a:defRPr sz="2000" b="0" i="0" u="none" strike="noStrike" cap="none">
                <a:solidFill>
                  <a:schemeClr val="lt1"/>
                </a:solidFill>
                <a:latin typeface="Josefin Sans Thin"/>
                <a:ea typeface="Josefin Sans Thin"/>
                <a:cs typeface="Josefin Sans Thin"/>
                <a:sym typeface="Josefin Sans Thin"/>
              </a:defRPr>
            </a:lvl1pPr>
            <a:lvl2pPr marL="914400" marR="0" lvl="1" indent="-317500" algn="l" rtl="0">
              <a:lnSpc>
                <a:spcPct val="100000"/>
              </a:lnSpc>
              <a:spcBef>
                <a:spcPts val="0"/>
              </a:spcBef>
              <a:spcAft>
                <a:spcPts val="0"/>
              </a:spcAft>
              <a:buClr>
                <a:schemeClr val="dk1"/>
              </a:buClr>
              <a:buSzPts val="2200"/>
              <a:buFont typeface="Signika"/>
              <a:buNone/>
              <a:defRPr sz="1400" b="1" i="0" u="none" strike="noStrike" cap="none">
                <a:solidFill>
                  <a:schemeClr val="dk1"/>
                </a:solidFill>
                <a:latin typeface="Signika"/>
                <a:ea typeface="Signika"/>
                <a:cs typeface="Signika"/>
                <a:sym typeface="Signika"/>
              </a:defRPr>
            </a:lvl2pPr>
            <a:lvl3pPr marL="1371600" marR="0" lvl="2" indent="-317500" algn="l" rtl="0">
              <a:lnSpc>
                <a:spcPct val="100000"/>
              </a:lnSpc>
              <a:spcBef>
                <a:spcPts val="0"/>
              </a:spcBef>
              <a:spcAft>
                <a:spcPts val="0"/>
              </a:spcAft>
              <a:buClr>
                <a:schemeClr val="dk1"/>
              </a:buClr>
              <a:buSzPts val="2200"/>
              <a:buFont typeface="Signika"/>
              <a:buNone/>
              <a:defRPr sz="1400" b="1" i="0" u="none" strike="noStrike" cap="none">
                <a:solidFill>
                  <a:schemeClr val="dk1"/>
                </a:solidFill>
                <a:latin typeface="Signika"/>
                <a:ea typeface="Signika"/>
                <a:cs typeface="Signika"/>
                <a:sym typeface="Signika"/>
              </a:defRPr>
            </a:lvl3pPr>
            <a:lvl4pPr marL="1828800" marR="0" lvl="3" indent="-317500" algn="l" rtl="0">
              <a:lnSpc>
                <a:spcPct val="100000"/>
              </a:lnSpc>
              <a:spcBef>
                <a:spcPts val="0"/>
              </a:spcBef>
              <a:spcAft>
                <a:spcPts val="0"/>
              </a:spcAft>
              <a:buClr>
                <a:schemeClr val="dk1"/>
              </a:buClr>
              <a:buSzPts val="2200"/>
              <a:buFont typeface="Signika"/>
              <a:buNone/>
              <a:defRPr sz="1400" b="1" i="0" u="none" strike="noStrike" cap="none">
                <a:solidFill>
                  <a:schemeClr val="dk1"/>
                </a:solidFill>
                <a:latin typeface="Signika"/>
                <a:ea typeface="Signika"/>
                <a:cs typeface="Signika"/>
                <a:sym typeface="Signika"/>
              </a:defRPr>
            </a:lvl4pPr>
            <a:lvl5pPr marL="2286000" marR="0" lvl="4" indent="-317500" algn="l" rtl="0">
              <a:lnSpc>
                <a:spcPct val="100000"/>
              </a:lnSpc>
              <a:spcBef>
                <a:spcPts val="0"/>
              </a:spcBef>
              <a:spcAft>
                <a:spcPts val="0"/>
              </a:spcAft>
              <a:buClr>
                <a:schemeClr val="dk1"/>
              </a:buClr>
              <a:buSzPts val="2200"/>
              <a:buFont typeface="Signika"/>
              <a:buNone/>
              <a:defRPr sz="1400" b="1" i="0" u="none" strike="noStrike" cap="none">
                <a:solidFill>
                  <a:schemeClr val="dk1"/>
                </a:solidFill>
                <a:latin typeface="Signika"/>
                <a:ea typeface="Signika"/>
                <a:cs typeface="Signika"/>
                <a:sym typeface="Signika"/>
              </a:defRPr>
            </a:lvl5pPr>
            <a:lvl6pPr marL="2743200" marR="0" lvl="5" indent="-317500" algn="l" rtl="0">
              <a:lnSpc>
                <a:spcPct val="100000"/>
              </a:lnSpc>
              <a:spcBef>
                <a:spcPts val="0"/>
              </a:spcBef>
              <a:spcAft>
                <a:spcPts val="0"/>
              </a:spcAft>
              <a:buClr>
                <a:schemeClr val="dk1"/>
              </a:buClr>
              <a:buSzPts val="2200"/>
              <a:buFont typeface="Signika"/>
              <a:buNone/>
              <a:defRPr sz="1400" b="1" i="0" u="none" strike="noStrike" cap="none">
                <a:solidFill>
                  <a:schemeClr val="dk1"/>
                </a:solidFill>
                <a:latin typeface="Signika"/>
                <a:ea typeface="Signika"/>
                <a:cs typeface="Signika"/>
                <a:sym typeface="Signika"/>
              </a:defRPr>
            </a:lvl6pPr>
            <a:lvl7pPr marL="3200400" marR="0" lvl="6" indent="-317500" algn="l" rtl="0">
              <a:lnSpc>
                <a:spcPct val="100000"/>
              </a:lnSpc>
              <a:spcBef>
                <a:spcPts val="0"/>
              </a:spcBef>
              <a:spcAft>
                <a:spcPts val="0"/>
              </a:spcAft>
              <a:buClr>
                <a:schemeClr val="dk1"/>
              </a:buClr>
              <a:buSzPts val="2200"/>
              <a:buFont typeface="Signika"/>
              <a:buNone/>
              <a:defRPr sz="1400" b="1" i="0" u="none" strike="noStrike" cap="none">
                <a:solidFill>
                  <a:schemeClr val="dk1"/>
                </a:solidFill>
                <a:latin typeface="Signika"/>
                <a:ea typeface="Signika"/>
                <a:cs typeface="Signika"/>
                <a:sym typeface="Signika"/>
              </a:defRPr>
            </a:lvl7pPr>
            <a:lvl8pPr marL="3657600" marR="0" lvl="7" indent="-317500" algn="l" rtl="0">
              <a:lnSpc>
                <a:spcPct val="100000"/>
              </a:lnSpc>
              <a:spcBef>
                <a:spcPts val="0"/>
              </a:spcBef>
              <a:spcAft>
                <a:spcPts val="0"/>
              </a:spcAft>
              <a:buClr>
                <a:schemeClr val="dk1"/>
              </a:buClr>
              <a:buSzPts val="2200"/>
              <a:buFont typeface="Signika"/>
              <a:buNone/>
              <a:defRPr sz="1400" b="1" i="0" u="none" strike="noStrike" cap="none">
                <a:solidFill>
                  <a:schemeClr val="dk1"/>
                </a:solidFill>
                <a:latin typeface="Signika"/>
                <a:ea typeface="Signika"/>
                <a:cs typeface="Signika"/>
                <a:sym typeface="Signika"/>
              </a:defRPr>
            </a:lvl8pPr>
            <a:lvl9pPr marL="4114800" marR="0" lvl="8" indent="-317500" algn="l" rtl="0">
              <a:lnSpc>
                <a:spcPct val="100000"/>
              </a:lnSpc>
              <a:spcBef>
                <a:spcPts val="0"/>
              </a:spcBef>
              <a:spcAft>
                <a:spcPts val="0"/>
              </a:spcAft>
              <a:buClr>
                <a:schemeClr val="dk1"/>
              </a:buClr>
              <a:buSzPts val="2200"/>
              <a:buFont typeface="Signika"/>
              <a:buNone/>
              <a:defRPr sz="1400" b="1" i="0" u="none" strike="noStrike" cap="none">
                <a:solidFill>
                  <a:schemeClr val="dk1"/>
                </a:solidFill>
                <a:latin typeface="Signika"/>
                <a:ea typeface="Signika"/>
                <a:cs typeface="Signika"/>
                <a:sym typeface="Signika"/>
              </a:defRPr>
            </a:lvl9pPr>
          </a:lstStyle>
          <a:p>
            <a:pPr marL="0" indent="0"/>
            <a:r>
              <a:rPr lang="en-US" dirty="0" smtClean="0">
                <a:solidFill>
                  <a:schemeClr val="tx2"/>
                </a:solidFill>
              </a:rPr>
              <a:t>Applying SparkBeyond</a:t>
            </a:r>
          </a:p>
          <a:p>
            <a:pPr marL="285750" indent="-285750">
              <a:buClr>
                <a:schemeClr val="accent6"/>
              </a:buClr>
              <a:buFontTx/>
              <a:buChar char="-"/>
            </a:pPr>
            <a:r>
              <a:rPr lang="en-US" sz="1400" dirty="0" smtClean="0">
                <a:solidFill>
                  <a:schemeClr val="accent6"/>
                </a:solidFill>
              </a:rPr>
              <a:t>Data Collection</a:t>
            </a:r>
          </a:p>
          <a:p>
            <a:pPr marL="285750" indent="-285750">
              <a:buClr>
                <a:schemeClr val="accent6"/>
              </a:buClr>
              <a:buFontTx/>
              <a:buChar char="-"/>
            </a:pPr>
            <a:r>
              <a:rPr lang="en-US" sz="1400" dirty="0" smtClean="0">
                <a:solidFill>
                  <a:schemeClr val="accent6"/>
                </a:solidFill>
              </a:rPr>
              <a:t>Modeling</a:t>
            </a:r>
          </a:p>
          <a:p>
            <a:pPr marL="285750" indent="-285750">
              <a:buClr>
                <a:schemeClr val="accent6"/>
              </a:buClr>
              <a:buFontTx/>
              <a:buChar char="-"/>
            </a:pPr>
            <a:r>
              <a:rPr lang="en-US" sz="1400" dirty="0" smtClean="0">
                <a:solidFill>
                  <a:schemeClr val="accent6"/>
                </a:solidFill>
              </a:rPr>
              <a:t>Insights</a:t>
            </a:r>
          </a:p>
          <a:p>
            <a:pPr marL="285750" indent="-285750">
              <a:buClr>
                <a:schemeClr val="accent6"/>
              </a:buClr>
              <a:buFontTx/>
              <a:buChar char="-"/>
            </a:pPr>
            <a:r>
              <a:rPr lang="en-US" sz="1400" dirty="0" smtClean="0">
                <a:solidFill>
                  <a:schemeClr val="accent6"/>
                </a:solidFill>
              </a:rPr>
              <a:t>Impact</a:t>
            </a:r>
          </a:p>
          <a:p>
            <a:pPr marL="285750" indent="-285750">
              <a:buClr>
                <a:schemeClr val="accent6"/>
              </a:buClr>
              <a:buFontTx/>
              <a:buChar char="-"/>
            </a:pPr>
            <a:endParaRPr lang="en-US" sz="1400" dirty="0" smtClean="0">
              <a:solidFill>
                <a:schemeClr val="accent6"/>
              </a:solidFill>
            </a:endParaRPr>
          </a:p>
        </p:txBody>
      </p:sp>
      <p:sp>
        <p:nvSpPr>
          <p:cNvPr id="47" name="Rectangle 46"/>
          <p:cNvSpPr/>
          <p:nvPr/>
        </p:nvSpPr>
        <p:spPr>
          <a:xfrm>
            <a:off x="0" y="5076824"/>
            <a:ext cx="9144000" cy="66675"/>
          </a:xfrm>
          <a:prstGeom prst="rect">
            <a:avLst/>
          </a:prstGeom>
          <a:solidFill>
            <a:srgbClr val="541F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 name="Straight Connector 2"/>
          <p:cNvCxnSpPr/>
          <p:nvPr/>
        </p:nvCxnSpPr>
        <p:spPr>
          <a:xfrm flipH="1">
            <a:off x="1" y="793748"/>
            <a:ext cx="914399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grpSp>
        <p:nvGrpSpPr>
          <p:cNvPr id="19" name="Group 18"/>
          <p:cNvGrpSpPr/>
          <p:nvPr/>
        </p:nvGrpSpPr>
        <p:grpSpPr>
          <a:xfrm>
            <a:off x="3822275" y="1133276"/>
            <a:ext cx="5017235" cy="2257624"/>
            <a:chOff x="317075" y="883250"/>
            <a:chExt cx="7337528" cy="3301695"/>
          </a:xfrm>
        </p:grpSpPr>
        <p:sp>
          <p:nvSpPr>
            <p:cNvPr id="25" name="Right Arrow 24"/>
            <p:cNvSpPr/>
            <p:nvPr/>
          </p:nvSpPr>
          <p:spPr>
            <a:xfrm rot="10800000">
              <a:off x="1833674" y="3723500"/>
              <a:ext cx="1097280" cy="188296"/>
            </a:xfrm>
            <a:prstGeom prst="rightArrow">
              <a:avLst/>
            </a:prstGeom>
            <a:solidFill>
              <a:srgbClr val="54261F"/>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ight Arrow 25"/>
            <p:cNvSpPr/>
            <p:nvPr/>
          </p:nvSpPr>
          <p:spPr>
            <a:xfrm rot="10800000">
              <a:off x="3979332" y="3680595"/>
              <a:ext cx="1463040" cy="188296"/>
            </a:xfrm>
            <a:prstGeom prst="rightArrow">
              <a:avLst/>
            </a:prstGeom>
            <a:solidFill>
              <a:srgbClr val="54261F"/>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ight Arrow 26"/>
            <p:cNvSpPr/>
            <p:nvPr/>
          </p:nvSpPr>
          <p:spPr>
            <a:xfrm rot="7794396">
              <a:off x="6053675" y="2905375"/>
              <a:ext cx="1097280" cy="188296"/>
            </a:xfrm>
            <a:prstGeom prst="rightArrow">
              <a:avLst/>
            </a:prstGeom>
            <a:solidFill>
              <a:srgbClr val="54261F"/>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 name="Group 27"/>
            <p:cNvGrpSpPr/>
            <p:nvPr/>
          </p:nvGrpSpPr>
          <p:grpSpPr>
            <a:xfrm>
              <a:off x="3794356" y="991595"/>
              <a:ext cx="1778514" cy="376592"/>
              <a:chOff x="3804016" y="995521"/>
              <a:chExt cx="1778514" cy="376592"/>
            </a:xfrm>
          </p:grpSpPr>
          <p:sp>
            <p:nvSpPr>
              <p:cNvPr id="29" name="Right Arrow 28"/>
              <p:cNvSpPr/>
              <p:nvPr/>
            </p:nvSpPr>
            <p:spPr>
              <a:xfrm>
                <a:off x="3804016" y="995521"/>
                <a:ext cx="1463040" cy="188296"/>
              </a:xfrm>
              <a:prstGeom prst="rightArrow">
                <a:avLst/>
              </a:prstGeom>
              <a:solidFill>
                <a:srgbClr val="54261F"/>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ight Arrow 29"/>
              <p:cNvSpPr/>
              <p:nvPr/>
            </p:nvSpPr>
            <p:spPr>
              <a:xfrm rot="10800000">
                <a:off x="4119490" y="1183817"/>
                <a:ext cx="1463040" cy="188296"/>
              </a:xfrm>
              <a:prstGeom prst="rightArrow">
                <a:avLst/>
              </a:prstGeom>
              <a:solidFill>
                <a:srgbClr val="54261F"/>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1" name="Right Arrow 30"/>
            <p:cNvSpPr/>
            <p:nvPr/>
          </p:nvSpPr>
          <p:spPr>
            <a:xfrm rot="2801028">
              <a:off x="5953359" y="1631638"/>
              <a:ext cx="1097280" cy="188296"/>
            </a:xfrm>
            <a:prstGeom prst="rightArrow">
              <a:avLst/>
            </a:prstGeom>
            <a:solidFill>
              <a:srgbClr val="54261F"/>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ounded Rectangle 31"/>
            <p:cNvSpPr/>
            <p:nvPr/>
          </p:nvSpPr>
          <p:spPr>
            <a:xfrm>
              <a:off x="2369950" y="883250"/>
              <a:ext cx="1609382" cy="601134"/>
            </a:xfrm>
            <a:prstGeom prst="roundRect">
              <a:avLst/>
            </a:prstGeom>
            <a:solidFill>
              <a:srgbClr val="1F543B"/>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Business Understanding</a:t>
              </a:r>
              <a:endParaRPr lang="en-US" sz="1100" dirty="0"/>
            </a:p>
          </p:txBody>
        </p:sp>
        <p:sp>
          <p:nvSpPr>
            <p:cNvPr id="33" name="Rounded Rectangle 32"/>
            <p:cNvSpPr/>
            <p:nvPr/>
          </p:nvSpPr>
          <p:spPr>
            <a:xfrm>
              <a:off x="5387894" y="888272"/>
              <a:ext cx="1638615" cy="601134"/>
            </a:xfrm>
            <a:prstGeom prst="roundRect">
              <a:avLst/>
            </a:prstGeom>
            <a:solidFill>
              <a:srgbClr val="1F543B"/>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Data Understanding</a:t>
              </a:r>
              <a:endParaRPr lang="en-US" sz="1100" dirty="0"/>
            </a:p>
          </p:txBody>
        </p:sp>
        <p:sp>
          <p:nvSpPr>
            <p:cNvPr id="34" name="Rounded Rectangle 33"/>
            <p:cNvSpPr/>
            <p:nvPr/>
          </p:nvSpPr>
          <p:spPr>
            <a:xfrm>
              <a:off x="6223737" y="2181224"/>
              <a:ext cx="1430866" cy="601134"/>
            </a:xfrm>
            <a:prstGeom prst="roundRect">
              <a:avLst/>
            </a:prstGeom>
            <a:solidFill>
              <a:srgbClr val="1F543B"/>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Data Preparation</a:t>
              </a:r>
              <a:endParaRPr lang="en-US" sz="1100" dirty="0"/>
            </a:p>
          </p:txBody>
        </p:sp>
        <p:sp>
          <p:nvSpPr>
            <p:cNvPr id="35" name="Rounded Rectangle 34"/>
            <p:cNvSpPr/>
            <p:nvPr/>
          </p:nvSpPr>
          <p:spPr>
            <a:xfrm>
              <a:off x="5387894" y="3474176"/>
              <a:ext cx="1430866" cy="601134"/>
            </a:xfrm>
            <a:prstGeom prst="roundRect">
              <a:avLst/>
            </a:prstGeom>
            <a:solidFill>
              <a:srgbClr val="1F543B"/>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Modeling</a:t>
              </a:r>
              <a:endParaRPr lang="en-US" sz="1100" dirty="0"/>
            </a:p>
          </p:txBody>
        </p:sp>
        <p:sp>
          <p:nvSpPr>
            <p:cNvPr id="36" name="Rounded Rectangle 35"/>
            <p:cNvSpPr/>
            <p:nvPr/>
          </p:nvSpPr>
          <p:spPr>
            <a:xfrm>
              <a:off x="317075" y="3526888"/>
              <a:ext cx="1430866" cy="601134"/>
            </a:xfrm>
            <a:prstGeom prst="roundRect">
              <a:avLst/>
            </a:prstGeom>
            <a:solidFill>
              <a:srgbClr val="19C00C"/>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chemeClr val="accent6"/>
                  </a:solidFill>
                </a:rPr>
                <a:t>Deployment</a:t>
              </a:r>
              <a:endParaRPr lang="en-US" sz="1100" dirty="0">
                <a:solidFill>
                  <a:schemeClr val="accent6"/>
                </a:solidFill>
              </a:endParaRPr>
            </a:p>
          </p:txBody>
        </p:sp>
        <p:sp>
          <p:nvSpPr>
            <p:cNvPr id="37" name="Can 36"/>
            <p:cNvSpPr/>
            <p:nvPr/>
          </p:nvSpPr>
          <p:spPr>
            <a:xfrm>
              <a:off x="3979333" y="2081479"/>
              <a:ext cx="1185333" cy="834386"/>
            </a:xfrm>
            <a:prstGeom prst="can">
              <a:avLst/>
            </a:prstGeom>
            <a:solidFill>
              <a:srgbClr val="54261F"/>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Data</a:t>
              </a:r>
              <a:endParaRPr lang="en-US" b="1" dirty="0"/>
            </a:p>
          </p:txBody>
        </p:sp>
        <p:sp>
          <p:nvSpPr>
            <p:cNvPr id="38" name="Curved Right Arrow 37"/>
            <p:cNvSpPr/>
            <p:nvPr/>
          </p:nvSpPr>
          <p:spPr>
            <a:xfrm rot="9197795" flipH="1">
              <a:off x="2792189" y="1481790"/>
              <a:ext cx="574116" cy="2703155"/>
            </a:xfrm>
            <a:prstGeom prst="curvedRightArrow">
              <a:avLst>
                <a:gd name="adj1" fmla="val 17968"/>
                <a:gd name="adj2" fmla="val 50000"/>
                <a:gd name="adj3" fmla="val 25000"/>
              </a:avLst>
            </a:prstGeom>
            <a:solidFill>
              <a:srgbClr val="54261F"/>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9" name="Rounded Rectangle 38"/>
            <p:cNvSpPr/>
            <p:nvPr/>
          </p:nvSpPr>
          <p:spPr>
            <a:xfrm>
              <a:off x="2512183" y="3517081"/>
              <a:ext cx="1430866" cy="601134"/>
            </a:xfrm>
            <a:prstGeom prst="roundRect">
              <a:avLst/>
            </a:prstGeom>
            <a:solidFill>
              <a:srgbClr val="1F543B"/>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Evaluation</a:t>
              </a:r>
              <a:endParaRPr lang="en-US" sz="1100" dirty="0"/>
            </a:p>
          </p:txBody>
        </p:sp>
      </p:grpSp>
      <p:sp>
        <p:nvSpPr>
          <p:cNvPr id="42" name="Google Shape;175;p32"/>
          <p:cNvSpPr txBox="1">
            <a:spLocks/>
          </p:cNvSpPr>
          <p:nvPr/>
        </p:nvSpPr>
        <p:spPr>
          <a:xfrm>
            <a:off x="182083" y="974068"/>
            <a:ext cx="555789" cy="73090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000"/>
              <a:buFont typeface="Signika"/>
              <a:buNone/>
              <a:defRPr sz="2000" b="0" i="0" u="none" strike="noStrike" cap="none">
                <a:solidFill>
                  <a:schemeClr val="lt1"/>
                </a:solidFill>
                <a:latin typeface="Josefin Sans Thin"/>
                <a:ea typeface="Josefin Sans Thin"/>
                <a:cs typeface="Josefin Sans Thin"/>
                <a:sym typeface="Josefin Sans Thin"/>
              </a:defRPr>
            </a:lvl1pPr>
            <a:lvl2pPr marL="914400" marR="0" lvl="1" indent="-317500" algn="l" rtl="0">
              <a:lnSpc>
                <a:spcPct val="100000"/>
              </a:lnSpc>
              <a:spcBef>
                <a:spcPts val="0"/>
              </a:spcBef>
              <a:spcAft>
                <a:spcPts val="0"/>
              </a:spcAft>
              <a:buClr>
                <a:schemeClr val="dk1"/>
              </a:buClr>
              <a:buSzPts val="2200"/>
              <a:buFont typeface="Signika"/>
              <a:buNone/>
              <a:defRPr sz="1400" b="1" i="0" u="none" strike="noStrike" cap="none">
                <a:solidFill>
                  <a:schemeClr val="dk1"/>
                </a:solidFill>
                <a:latin typeface="Signika"/>
                <a:ea typeface="Signika"/>
                <a:cs typeface="Signika"/>
                <a:sym typeface="Signika"/>
              </a:defRPr>
            </a:lvl2pPr>
            <a:lvl3pPr marL="1371600" marR="0" lvl="2" indent="-317500" algn="l" rtl="0">
              <a:lnSpc>
                <a:spcPct val="100000"/>
              </a:lnSpc>
              <a:spcBef>
                <a:spcPts val="0"/>
              </a:spcBef>
              <a:spcAft>
                <a:spcPts val="0"/>
              </a:spcAft>
              <a:buClr>
                <a:schemeClr val="dk1"/>
              </a:buClr>
              <a:buSzPts val="2200"/>
              <a:buFont typeface="Signika"/>
              <a:buNone/>
              <a:defRPr sz="1400" b="1" i="0" u="none" strike="noStrike" cap="none">
                <a:solidFill>
                  <a:schemeClr val="dk1"/>
                </a:solidFill>
                <a:latin typeface="Signika"/>
                <a:ea typeface="Signika"/>
                <a:cs typeface="Signika"/>
                <a:sym typeface="Signika"/>
              </a:defRPr>
            </a:lvl3pPr>
            <a:lvl4pPr marL="1828800" marR="0" lvl="3" indent="-317500" algn="l" rtl="0">
              <a:lnSpc>
                <a:spcPct val="100000"/>
              </a:lnSpc>
              <a:spcBef>
                <a:spcPts val="0"/>
              </a:spcBef>
              <a:spcAft>
                <a:spcPts val="0"/>
              </a:spcAft>
              <a:buClr>
                <a:schemeClr val="dk1"/>
              </a:buClr>
              <a:buSzPts val="2200"/>
              <a:buFont typeface="Signika"/>
              <a:buNone/>
              <a:defRPr sz="1400" b="1" i="0" u="none" strike="noStrike" cap="none">
                <a:solidFill>
                  <a:schemeClr val="dk1"/>
                </a:solidFill>
                <a:latin typeface="Signika"/>
                <a:ea typeface="Signika"/>
                <a:cs typeface="Signika"/>
                <a:sym typeface="Signika"/>
              </a:defRPr>
            </a:lvl4pPr>
            <a:lvl5pPr marL="2286000" marR="0" lvl="4" indent="-317500" algn="l" rtl="0">
              <a:lnSpc>
                <a:spcPct val="100000"/>
              </a:lnSpc>
              <a:spcBef>
                <a:spcPts val="0"/>
              </a:spcBef>
              <a:spcAft>
                <a:spcPts val="0"/>
              </a:spcAft>
              <a:buClr>
                <a:schemeClr val="dk1"/>
              </a:buClr>
              <a:buSzPts val="2200"/>
              <a:buFont typeface="Signika"/>
              <a:buNone/>
              <a:defRPr sz="1400" b="1" i="0" u="none" strike="noStrike" cap="none">
                <a:solidFill>
                  <a:schemeClr val="dk1"/>
                </a:solidFill>
                <a:latin typeface="Signika"/>
                <a:ea typeface="Signika"/>
                <a:cs typeface="Signika"/>
                <a:sym typeface="Signika"/>
              </a:defRPr>
            </a:lvl5pPr>
            <a:lvl6pPr marL="2743200" marR="0" lvl="5" indent="-317500" algn="l" rtl="0">
              <a:lnSpc>
                <a:spcPct val="100000"/>
              </a:lnSpc>
              <a:spcBef>
                <a:spcPts val="0"/>
              </a:spcBef>
              <a:spcAft>
                <a:spcPts val="0"/>
              </a:spcAft>
              <a:buClr>
                <a:schemeClr val="dk1"/>
              </a:buClr>
              <a:buSzPts val="2200"/>
              <a:buFont typeface="Signika"/>
              <a:buNone/>
              <a:defRPr sz="1400" b="1" i="0" u="none" strike="noStrike" cap="none">
                <a:solidFill>
                  <a:schemeClr val="dk1"/>
                </a:solidFill>
                <a:latin typeface="Signika"/>
                <a:ea typeface="Signika"/>
                <a:cs typeface="Signika"/>
                <a:sym typeface="Signika"/>
              </a:defRPr>
            </a:lvl6pPr>
            <a:lvl7pPr marL="3200400" marR="0" lvl="6" indent="-317500" algn="l" rtl="0">
              <a:lnSpc>
                <a:spcPct val="100000"/>
              </a:lnSpc>
              <a:spcBef>
                <a:spcPts val="0"/>
              </a:spcBef>
              <a:spcAft>
                <a:spcPts val="0"/>
              </a:spcAft>
              <a:buClr>
                <a:schemeClr val="dk1"/>
              </a:buClr>
              <a:buSzPts val="2200"/>
              <a:buFont typeface="Signika"/>
              <a:buNone/>
              <a:defRPr sz="1400" b="1" i="0" u="none" strike="noStrike" cap="none">
                <a:solidFill>
                  <a:schemeClr val="dk1"/>
                </a:solidFill>
                <a:latin typeface="Signika"/>
                <a:ea typeface="Signika"/>
                <a:cs typeface="Signika"/>
                <a:sym typeface="Signika"/>
              </a:defRPr>
            </a:lvl7pPr>
            <a:lvl8pPr marL="3657600" marR="0" lvl="7" indent="-317500" algn="l" rtl="0">
              <a:lnSpc>
                <a:spcPct val="100000"/>
              </a:lnSpc>
              <a:spcBef>
                <a:spcPts val="0"/>
              </a:spcBef>
              <a:spcAft>
                <a:spcPts val="0"/>
              </a:spcAft>
              <a:buClr>
                <a:schemeClr val="dk1"/>
              </a:buClr>
              <a:buSzPts val="2200"/>
              <a:buFont typeface="Signika"/>
              <a:buNone/>
              <a:defRPr sz="1400" b="1" i="0" u="none" strike="noStrike" cap="none">
                <a:solidFill>
                  <a:schemeClr val="dk1"/>
                </a:solidFill>
                <a:latin typeface="Signika"/>
                <a:ea typeface="Signika"/>
                <a:cs typeface="Signika"/>
                <a:sym typeface="Signika"/>
              </a:defRPr>
            </a:lvl8pPr>
            <a:lvl9pPr marL="4114800" marR="0" lvl="8" indent="-317500" algn="l" rtl="0">
              <a:lnSpc>
                <a:spcPct val="100000"/>
              </a:lnSpc>
              <a:spcBef>
                <a:spcPts val="0"/>
              </a:spcBef>
              <a:spcAft>
                <a:spcPts val="0"/>
              </a:spcAft>
              <a:buClr>
                <a:schemeClr val="dk1"/>
              </a:buClr>
              <a:buSzPts val="2200"/>
              <a:buFont typeface="Signika"/>
              <a:buNone/>
              <a:defRPr sz="1400" b="1" i="0" u="none" strike="noStrike" cap="none">
                <a:solidFill>
                  <a:schemeClr val="dk1"/>
                </a:solidFill>
                <a:latin typeface="Signika"/>
                <a:ea typeface="Signika"/>
                <a:cs typeface="Signika"/>
                <a:sym typeface="Signika"/>
              </a:defRPr>
            </a:lvl9pPr>
          </a:lstStyle>
          <a:p>
            <a:pPr marL="0" indent="0"/>
            <a:r>
              <a:rPr lang="en-US" dirty="0" smtClean="0">
                <a:solidFill>
                  <a:schemeClr val="tx2"/>
                </a:solidFill>
              </a:rPr>
              <a:t>1.</a:t>
            </a:r>
            <a:endParaRPr lang="en-US" sz="1400" dirty="0">
              <a:solidFill>
                <a:schemeClr val="accent6"/>
              </a:solidFill>
            </a:endParaRPr>
          </a:p>
        </p:txBody>
      </p:sp>
      <p:sp>
        <p:nvSpPr>
          <p:cNvPr id="43" name="Google Shape;175;p32"/>
          <p:cNvSpPr txBox="1">
            <a:spLocks/>
          </p:cNvSpPr>
          <p:nvPr/>
        </p:nvSpPr>
        <p:spPr>
          <a:xfrm>
            <a:off x="334483" y="3318538"/>
            <a:ext cx="555789" cy="73090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000"/>
              <a:buFont typeface="Signika"/>
              <a:buNone/>
              <a:defRPr sz="2000" b="0" i="0" u="none" strike="noStrike" cap="none">
                <a:solidFill>
                  <a:schemeClr val="lt1"/>
                </a:solidFill>
                <a:latin typeface="Josefin Sans Thin"/>
                <a:ea typeface="Josefin Sans Thin"/>
                <a:cs typeface="Josefin Sans Thin"/>
                <a:sym typeface="Josefin Sans Thin"/>
              </a:defRPr>
            </a:lvl1pPr>
            <a:lvl2pPr marL="914400" marR="0" lvl="1" indent="-317500" algn="l" rtl="0">
              <a:lnSpc>
                <a:spcPct val="100000"/>
              </a:lnSpc>
              <a:spcBef>
                <a:spcPts val="0"/>
              </a:spcBef>
              <a:spcAft>
                <a:spcPts val="0"/>
              </a:spcAft>
              <a:buClr>
                <a:schemeClr val="dk1"/>
              </a:buClr>
              <a:buSzPts val="2200"/>
              <a:buFont typeface="Signika"/>
              <a:buNone/>
              <a:defRPr sz="1400" b="1" i="0" u="none" strike="noStrike" cap="none">
                <a:solidFill>
                  <a:schemeClr val="dk1"/>
                </a:solidFill>
                <a:latin typeface="Signika"/>
                <a:ea typeface="Signika"/>
                <a:cs typeface="Signika"/>
                <a:sym typeface="Signika"/>
              </a:defRPr>
            </a:lvl2pPr>
            <a:lvl3pPr marL="1371600" marR="0" lvl="2" indent="-317500" algn="l" rtl="0">
              <a:lnSpc>
                <a:spcPct val="100000"/>
              </a:lnSpc>
              <a:spcBef>
                <a:spcPts val="0"/>
              </a:spcBef>
              <a:spcAft>
                <a:spcPts val="0"/>
              </a:spcAft>
              <a:buClr>
                <a:schemeClr val="dk1"/>
              </a:buClr>
              <a:buSzPts val="2200"/>
              <a:buFont typeface="Signika"/>
              <a:buNone/>
              <a:defRPr sz="1400" b="1" i="0" u="none" strike="noStrike" cap="none">
                <a:solidFill>
                  <a:schemeClr val="dk1"/>
                </a:solidFill>
                <a:latin typeface="Signika"/>
                <a:ea typeface="Signika"/>
                <a:cs typeface="Signika"/>
                <a:sym typeface="Signika"/>
              </a:defRPr>
            </a:lvl3pPr>
            <a:lvl4pPr marL="1828800" marR="0" lvl="3" indent="-317500" algn="l" rtl="0">
              <a:lnSpc>
                <a:spcPct val="100000"/>
              </a:lnSpc>
              <a:spcBef>
                <a:spcPts val="0"/>
              </a:spcBef>
              <a:spcAft>
                <a:spcPts val="0"/>
              </a:spcAft>
              <a:buClr>
                <a:schemeClr val="dk1"/>
              </a:buClr>
              <a:buSzPts val="2200"/>
              <a:buFont typeface="Signika"/>
              <a:buNone/>
              <a:defRPr sz="1400" b="1" i="0" u="none" strike="noStrike" cap="none">
                <a:solidFill>
                  <a:schemeClr val="dk1"/>
                </a:solidFill>
                <a:latin typeface="Signika"/>
                <a:ea typeface="Signika"/>
                <a:cs typeface="Signika"/>
                <a:sym typeface="Signika"/>
              </a:defRPr>
            </a:lvl4pPr>
            <a:lvl5pPr marL="2286000" marR="0" lvl="4" indent="-317500" algn="l" rtl="0">
              <a:lnSpc>
                <a:spcPct val="100000"/>
              </a:lnSpc>
              <a:spcBef>
                <a:spcPts val="0"/>
              </a:spcBef>
              <a:spcAft>
                <a:spcPts val="0"/>
              </a:spcAft>
              <a:buClr>
                <a:schemeClr val="dk1"/>
              </a:buClr>
              <a:buSzPts val="2200"/>
              <a:buFont typeface="Signika"/>
              <a:buNone/>
              <a:defRPr sz="1400" b="1" i="0" u="none" strike="noStrike" cap="none">
                <a:solidFill>
                  <a:schemeClr val="dk1"/>
                </a:solidFill>
                <a:latin typeface="Signika"/>
                <a:ea typeface="Signika"/>
                <a:cs typeface="Signika"/>
                <a:sym typeface="Signika"/>
              </a:defRPr>
            </a:lvl5pPr>
            <a:lvl6pPr marL="2743200" marR="0" lvl="5" indent="-317500" algn="l" rtl="0">
              <a:lnSpc>
                <a:spcPct val="100000"/>
              </a:lnSpc>
              <a:spcBef>
                <a:spcPts val="0"/>
              </a:spcBef>
              <a:spcAft>
                <a:spcPts val="0"/>
              </a:spcAft>
              <a:buClr>
                <a:schemeClr val="dk1"/>
              </a:buClr>
              <a:buSzPts val="2200"/>
              <a:buFont typeface="Signika"/>
              <a:buNone/>
              <a:defRPr sz="1400" b="1" i="0" u="none" strike="noStrike" cap="none">
                <a:solidFill>
                  <a:schemeClr val="dk1"/>
                </a:solidFill>
                <a:latin typeface="Signika"/>
                <a:ea typeface="Signika"/>
                <a:cs typeface="Signika"/>
                <a:sym typeface="Signika"/>
              </a:defRPr>
            </a:lvl6pPr>
            <a:lvl7pPr marL="3200400" marR="0" lvl="6" indent="-317500" algn="l" rtl="0">
              <a:lnSpc>
                <a:spcPct val="100000"/>
              </a:lnSpc>
              <a:spcBef>
                <a:spcPts val="0"/>
              </a:spcBef>
              <a:spcAft>
                <a:spcPts val="0"/>
              </a:spcAft>
              <a:buClr>
                <a:schemeClr val="dk1"/>
              </a:buClr>
              <a:buSzPts val="2200"/>
              <a:buFont typeface="Signika"/>
              <a:buNone/>
              <a:defRPr sz="1400" b="1" i="0" u="none" strike="noStrike" cap="none">
                <a:solidFill>
                  <a:schemeClr val="dk1"/>
                </a:solidFill>
                <a:latin typeface="Signika"/>
                <a:ea typeface="Signika"/>
                <a:cs typeface="Signika"/>
                <a:sym typeface="Signika"/>
              </a:defRPr>
            </a:lvl7pPr>
            <a:lvl8pPr marL="3657600" marR="0" lvl="7" indent="-317500" algn="l" rtl="0">
              <a:lnSpc>
                <a:spcPct val="100000"/>
              </a:lnSpc>
              <a:spcBef>
                <a:spcPts val="0"/>
              </a:spcBef>
              <a:spcAft>
                <a:spcPts val="0"/>
              </a:spcAft>
              <a:buClr>
                <a:schemeClr val="dk1"/>
              </a:buClr>
              <a:buSzPts val="2200"/>
              <a:buFont typeface="Signika"/>
              <a:buNone/>
              <a:defRPr sz="1400" b="1" i="0" u="none" strike="noStrike" cap="none">
                <a:solidFill>
                  <a:schemeClr val="dk1"/>
                </a:solidFill>
                <a:latin typeface="Signika"/>
                <a:ea typeface="Signika"/>
                <a:cs typeface="Signika"/>
                <a:sym typeface="Signika"/>
              </a:defRPr>
            </a:lvl8pPr>
            <a:lvl9pPr marL="4114800" marR="0" lvl="8" indent="-317500" algn="l" rtl="0">
              <a:lnSpc>
                <a:spcPct val="100000"/>
              </a:lnSpc>
              <a:spcBef>
                <a:spcPts val="0"/>
              </a:spcBef>
              <a:spcAft>
                <a:spcPts val="0"/>
              </a:spcAft>
              <a:buClr>
                <a:schemeClr val="dk1"/>
              </a:buClr>
              <a:buSzPts val="2200"/>
              <a:buFont typeface="Signika"/>
              <a:buNone/>
              <a:defRPr sz="1400" b="1" i="0" u="none" strike="noStrike" cap="none">
                <a:solidFill>
                  <a:schemeClr val="dk1"/>
                </a:solidFill>
                <a:latin typeface="Signika"/>
                <a:ea typeface="Signika"/>
                <a:cs typeface="Signika"/>
                <a:sym typeface="Signika"/>
              </a:defRPr>
            </a:lvl9pPr>
          </a:lstStyle>
          <a:p>
            <a:pPr marL="0" indent="0"/>
            <a:r>
              <a:rPr lang="en-US" dirty="0">
                <a:solidFill>
                  <a:schemeClr val="tx2"/>
                </a:solidFill>
              </a:rPr>
              <a:t>2</a:t>
            </a:r>
            <a:r>
              <a:rPr lang="en-US" dirty="0" smtClean="0">
                <a:solidFill>
                  <a:schemeClr val="tx2"/>
                </a:solidFill>
              </a:rPr>
              <a:t>.</a:t>
            </a:r>
            <a:endParaRPr lang="en-US" sz="1400" dirty="0">
              <a:solidFill>
                <a:schemeClr val="accent6"/>
              </a:solidFill>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82" name="Google Shape;182;p32"/>
          <p:cNvSpPr txBox="1">
            <a:spLocks noGrp="1"/>
          </p:cNvSpPr>
          <p:nvPr>
            <p:ph type="title" idx="15"/>
          </p:nvPr>
        </p:nvSpPr>
        <p:spPr>
          <a:xfrm>
            <a:off x="0" y="0"/>
            <a:ext cx="9143999" cy="790574"/>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sz="3200" dirty="0" smtClean="0"/>
              <a:t>     The “Why”</a:t>
            </a:r>
            <a:endParaRPr sz="3200" dirty="0"/>
          </a:p>
        </p:txBody>
      </p:sp>
      <p:sp>
        <p:nvSpPr>
          <p:cNvPr id="47" name="Rectangle 46"/>
          <p:cNvSpPr/>
          <p:nvPr/>
        </p:nvSpPr>
        <p:spPr>
          <a:xfrm>
            <a:off x="0" y="5076824"/>
            <a:ext cx="9144000" cy="66675"/>
          </a:xfrm>
          <a:prstGeom prst="rect">
            <a:avLst/>
          </a:prstGeom>
          <a:solidFill>
            <a:srgbClr val="541F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 name="Straight Connector 2"/>
          <p:cNvCxnSpPr/>
          <p:nvPr/>
        </p:nvCxnSpPr>
        <p:spPr>
          <a:xfrm flipH="1">
            <a:off x="1" y="793748"/>
            <a:ext cx="914399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sp>
        <p:nvSpPr>
          <p:cNvPr id="58" name="Subtitle 1"/>
          <p:cNvSpPr>
            <a:spLocks noGrp="1"/>
          </p:cNvSpPr>
          <p:nvPr>
            <p:ph type="subTitle" idx="1"/>
          </p:nvPr>
        </p:nvSpPr>
        <p:spPr>
          <a:xfrm>
            <a:off x="409576" y="1279701"/>
            <a:ext cx="5496709" cy="2639960"/>
          </a:xfrm>
        </p:spPr>
        <p:txBody>
          <a:bodyPr anchor="t"/>
          <a:lstStyle/>
          <a:p>
            <a:pPr algn="l">
              <a:buClr>
                <a:schemeClr val="accent6"/>
              </a:buClr>
              <a:buFontTx/>
              <a:buChar char="-"/>
            </a:pPr>
            <a:r>
              <a:rPr lang="en-US" sz="1600" dirty="0" smtClean="0">
                <a:solidFill>
                  <a:schemeClr val="accent6"/>
                </a:solidFill>
                <a:latin typeface="+mn-lt"/>
              </a:rPr>
              <a:t>Provides a holistic understanding of lighting nationwide</a:t>
            </a:r>
          </a:p>
          <a:p>
            <a:pPr algn="l">
              <a:buClr>
                <a:schemeClr val="accent6"/>
              </a:buClr>
              <a:buFontTx/>
              <a:buChar char="-"/>
            </a:pPr>
            <a:endParaRPr lang="en-US" sz="1600" dirty="0" smtClean="0">
              <a:solidFill>
                <a:schemeClr val="accent6"/>
              </a:solidFill>
              <a:latin typeface="+mn-lt"/>
            </a:endParaRPr>
          </a:p>
          <a:p>
            <a:pPr algn="l">
              <a:buClr>
                <a:schemeClr val="accent6"/>
              </a:buClr>
              <a:buFontTx/>
              <a:buChar char="-"/>
            </a:pPr>
            <a:r>
              <a:rPr lang="en-US" sz="1600" dirty="0" smtClean="0">
                <a:solidFill>
                  <a:schemeClr val="accent6"/>
                </a:solidFill>
                <a:latin typeface="+mn-lt"/>
              </a:rPr>
              <a:t>Results guide DOE R&amp;D project selection</a:t>
            </a:r>
          </a:p>
          <a:p>
            <a:pPr algn="l">
              <a:buClr>
                <a:schemeClr val="accent6"/>
              </a:buClr>
              <a:buFontTx/>
              <a:buChar char="-"/>
            </a:pPr>
            <a:endParaRPr lang="en-US" sz="1600" dirty="0" smtClean="0">
              <a:solidFill>
                <a:schemeClr val="accent6"/>
              </a:solidFill>
              <a:latin typeface="+mn-lt"/>
            </a:endParaRPr>
          </a:p>
          <a:p>
            <a:pPr algn="l">
              <a:buClr>
                <a:schemeClr val="accent6"/>
              </a:buClr>
              <a:buFontTx/>
              <a:buChar char="-"/>
            </a:pPr>
            <a:r>
              <a:rPr lang="en-US" sz="1600" dirty="0" smtClean="0">
                <a:solidFill>
                  <a:schemeClr val="accent6"/>
                </a:solidFill>
                <a:latin typeface="+mn-lt"/>
              </a:rPr>
              <a:t>Public data source for a field with little available data</a:t>
            </a:r>
          </a:p>
          <a:p>
            <a:pPr lvl="1">
              <a:buClr>
                <a:schemeClr val="accent6"/>
              </a:buClr>
              <a:buFontTx/>
              <a:buChar char="-"/>
            </a:pPr>
            <a:r>
              <a:rPr lang="en-US" sz="1600" dirty="0" smtClean="0">
                <a:solidFill>
                  <a:schemeClr val="accent6"/>
                </a:solidFill>
                <a:latin typeface="+mn-lt"/>
              </a:rPr>
              <a:t>Available </a:t>
            </a:r>
            <a:r>
              <a:rPr lang="en-US" sz="1600" b="1" dirty="0" smtClean="0">
                <a:solidFill>
                  <a:schemeClr val="accent6"/>
                </a:solidFill>
                <a:latin typeface="+mn-lt"/>
                <a:hlinkClick r:id="rId3"/>
              </a:rPr>
              <a:t>here</a:t>
            </a:r>
            <a:r>
              <a:rPr lang="en-US" sz="1600" dirty="0">
                <a:solidFill>
                  <a:schemeClr val="accent6"/>
                </a:solidFill>
                <a:latin typeface="+mn-lt"/>
              </a:rPr>
              <a:t> </a:t>
            </a:r>
            <a:r>
              <a:rPr lang="en-US" sz="1600" dirty="0" smtClean="0">
                <a:solidFill>
                  <a:schemeClr val="accent6"/>
                </a:solidFill>
                <a:latin typeface="+mn-lt"/>
              </a:rPr>
              <a:t>as 135 page report and corresponding </a:t>
            </a:r>
            <a:r>
              <a:rPr lang="en-US" sz="1600" dirty="0">
                <a:solidFill>
                  <a:schemeClr val="accent6"/>
                </a:solidFill>
                <a:latin typeface="+mn-lt"/>
              </a:rPr>
              <a:t>Excel </a:t>
            </a:r>
            <a:r>
              <a:rPr lang="en-US" sz="1600" dirty="0" smtClean="0">
                <a:solidFill>
                  <a:schemeClr val="accent6"/>
                </a:solidFill>
                <a:latin typeface="+mn-lt"/>
              </a:rPr>
              <a:t>file</a:t>
            </a:r>
          </a:p>
          <a:p>
            <a:pPr marL="596900" lvl="1" indent="0">
              <a:buClr>
                <a:schemeClr val="accent6"/>
              </a:buClr>
            </a:pPr>
            <a:endParaRPr lang="en-US" sz="1600" dirty="0" smtClean="0">
              <a:solidFill>
                <a:schemeClr val="accent6"/>
              </a:solidFill>
              <a:latin typeface="+mn-lt"/>
            </a:endParaRPr>
          </a:p>
          <a:p>
            <a:pPr>
              <a:buClr>
                <a:schemeClr val="accent6"/>
              </a:buClr>
              <a:buFontTx/>
              <a:buChar char="-"/>
            </a:pPr>
            <a:r>
              <a:rPr lang="en-US" sz="1600" dirty="0" smtClean="0">
                <a:solidFill>
                  <a:schemeClr val="accent6"/>
                </a:solidFill>
                <a:latin typeface="+mn-lt"/>
              </a:rPr>
              <a:t>Expands upon previous 2002 </a:t>
            </a:r>
            <a:r>
              <a:rPr lang="en-US" sz="1600" dirty="0">
                <a:solidFill>
                  <a:schemeClr val="accent6"/>
                </a:solidFill>
                <a:latin typeface="+mn-lt"/>
              </a:rPr>
              <a:t>and 2012 reports</a:t>
            </a:r>
          </a:p>
          <a:p>
            <a:pPr lvl="1">
              <a:buClr>
                <a:schemeClr val="accent6"/>
              </a:buClr>
              <a:buFontTx/>
              <a:buChar char="-"/>
            </a:pPr>
            <a:endParaRPr lang="en-US" sz="1600" dirty="0" smtClean="0">
              <a:solidFill>
                <a:schemeClr val="accent6"/>
              </a:solidFill>
              <a:latin typeface="+mn-lt"/>
            </a:endParaRPr>
          </a:p>
        </p:txBody>
      </p:sp>
      <p:grpSp>
        <p:nvGrpSpPr>
          <p:cNvPr id="48" name="Group 47"/>
          <p:cNvGrpSpPr/>
          <p:nvPr/>
        </p:nvGrpSpPr>
        <p:grpSpPr>
          <a:xfrm>
            <a:off x="6291162" y="1279701"/>
            <a:ext cx="2852838" cy="3468452"/>
            <a:chOff x="6291162" y="884414"/>
            <a:chExt cx="2852838" cy="3468452"/>
          </a:xfrm>
        </p:grpSpPr>
        <p:grpSp>
          <p:nvGrpSpPr>
            <p:cNvPr id="49" name="Group 48"/>
            <p:cNvGrpSpPr/>
            <p:nvPr/>
          </p:nvGrpSpPr>
          <p:grpSpPr>
            <a:xfrm>
              <a:off x="6291162" y="884414"/>
              <a:ext cx="2852838" cy="3468452"/>
              <a:chOff x="6291162" y="884414"/>
              <a:chExt cx="2852838" cy="3468452"/>
            </a:xfrm>
          </p:grpSpPr>
          <p:pic>
            <p:nvPicPr>
              <p:cNvPr id="51" name="Picture 50"/>
              <p:cNvPicPr>
                <a:picLocks noChangeAspect="1"/>
              </p:cNvPicPr>
              <p:nvPr/>
            </p:nvPicPr>
            <p:blipFill>
              <a:blip r:embed="rId4"/>
              <a:stretch>
                <a:fillRect/>
              </a:stretch>
            </p:blipFill>
            <p:spPr>
              <a:xfrm>
                <a:off x="6291163" y="1570914"/>
                <a:ext cx="2079617" cy="1404353"/>
              </a:xfrm>
              <a:prstGeom prst="rect">
                <a:avLst/>
              </a:prstGeom>
            </p:spPr>
          </p:pic>
          <p:pic>
            <p:nvPicPr>
              <p:cNvPr id="52" name="Picture 51"/>
              <p:cNvPicPr>
                <a:picLocks noChangeAspect="1"/>
              </p:cNvPicPr>
              <p:nvPr/>
            </p:nvPicPr>
            <p:blipFill rotWithShape="1">
              <a:blip r:embed="rId4"/>
              <a:srcRect l="95284"/>
              <a:stretch/>
            </p:blipFill>
            <p:spPr>
              <a:xfrm>
                <a:off x="8303044" y="1571871"/>
                <a:ext cx="840955" cy="1403396"/>
              </a:xfrm>
              <a:prstGeom prst="rect">
                <a:avLst/>
              </a:prstGeom>
            </p:spPr>
          </p:pic>
          <p:pic>
            <p:nvPicPr>
              <p:cNvPr id="53" name="Picture 52"/>
              <p:cNvPicPr>
                <a:picLocks noChangeAspect="1"/>
              </p:cNvPicPr>
              <p:nvPr/>
            </p:nvPicPr>
            <p:blipFill>
              <a:blip r:embed="rId5"/>
              <a:stretch>
                <a:fillRect/>
              </a:stretch>
            </p:blipFill>
            <p:spPr>
              <a:xfrm>
                <a:off x="6407624" y="1032785"/>
                <a:ext cx="2024161" cy="399704"/>
              </a:xfrm>
              <a:prstGeom prst="rect">
                <a:avLst/>
              </a:prstGeom>
            </p:spPr>
          </p:pic>
          <p:pic>
            <p:nvPicPr>
              <p:cNvPr id="54" name="Picture 53"/>
              <p:cNvPicPr>
                <a:picLocks noChangeAspect="1"/>
              </p:cNvPicPr>
              <p:nvPr/>
            </p:nvPicPr>
            <p:blipFill rotWithShape="1">
              <a:blip r:embed="rId5"/>
              <a:srcRect l="97881"/>
              <a:stretch/>
            </p:blipFill>
            <p:spPr>
              <a:xfrm>
                <a:off x="8431785" y="1037316"/>
                <a:ext cx="712215" cy="404235"/>
              </a:xfrm>
              <a:prstGeom prst="rect">
                <a:avLst/>
              </a:prstGeom>
            </p:spPr>
          </p:pic>
          <p:sp>
            <p:nvSpPr>
              <p:cNvPr id="55" name="TextBox 54"/>
              <p:cNvSpPr txBox="1"/>
              <p:nvPr/>
            </p:nvSpPr>
            <p:spPr>
              <a:xfrm>
                <a:off x="6291164" y="2967871"/>
                <a:ext cx="2324100" cy="1384995"/>
              </a:xfrm>
              <a:prstGeom prst="rect">
                <a:avLst/>
              </a:prstGeom>
              <a:noFill/>
            </p:spPr>
            <p:txBody>
              <a:bodyPr wrap="square" rtlCol="0">
                <a:spAutoFit/>
              </a:bodyPr>
              <a:lstStyle/>
              <a:p>
                <a:r>
                  <a:rPr lang="en-US" dirty="0" smtClean="0">
                    <a:solidFill>
                      <a:schemeClr val="tx2"/>
                    </a:solidFill>
                    <a:latin typeface="+mn-lt"/>
                  </a:rPr>
                  <a:t>Navigant Consulting</a:t>
                </a:r>
              </a:p>
              <a:p>
                <a:r>
                  <a:rPr lang="en-US" dirty="0" smtClean="0">
                    <a:solidFill>
                      <a:schemeClr val="tx2"/>
                    </a:solidFill>
                    <a:latin typeface="+mn-lt"/>
                  </a:rPr>
                  <a:t>Authors:</a:t>
                </a:r>
              </a:p>
              <a:p>
                <a:r>
                  <a:rPr lang="en-US" dirty="0">
                    <a:solidFill>
                      <a:schemeClr val="tx2"/>
                    </a:solidFill>
                    <a:latin typeface="+mn-lt"/>
                  </a:rPr>
                  <a:t> </a:t>
                </a:r>
                <a:r>
                  <a:rPr lang="en-US" dirty="0" smtClean="0">
                    <a:solidFill>
                      <a:schemeClr val="tx2"/>
                    </a:solidFill>
                    <a:latin typeface="+mn-lt"/>
                  </a:rPr>
                  <a:t>    Nicole Buccitelli</a:t>
                </a:r>
              </a:p>
              <a:p>
                <a:r>
                  <a:rPr lang="en-US" dirty="0">
                    <a:solidFill>
                      <a:schemeClr val="tx2"/>
                    </a:solidFill>
                    <a:latin typeface="+mn-lt"/>
                  </a:rPr>
                  <a:t> </a:t>
                </a:r>
                <a:r>
                  <a:rPr lang="en-US" dirty="0" smtClean="0">
                    <a:solidFill>
                      <a:schemeClr val="tx2"/>
                    </a:solidFill>
                    <a:latin typeface="+mn-lt"/>
                  </a:rPr>
                  <a:t>    Clay Elliott</a:t>
                </a:r>
              </a:p>
              <a:p>
                <a:r>
                  <a:rPr lang="en-US" dirty="0">
                    <a:solidFill>
                      <a:schemeClr val="tx2"/>
                    </a:solidFill>
                    <a:latin typeface="+mn-lt"/>
                  </a:rPr>
                  <a:t> </a:t>
                </a:r>
                <a:r>
                  <a:rPr lang="en-US" dirty="0" smtClean="0">
                    <a:solidFill>
                      <a:schemeClr val="tx2"/>
                    </a:solidFill>
                    <a:latin typeface="+mn-lt"/>
                  </a:rPr>
                  <a:t>    Seth Schober</a:t>
                </a:r>
              </a:p>
              <a:p>
                <a:r>
                  <a:rPr lang="en-US" dirty="0">
                    <a:solidFill>
                      <a:schemeClr val="tx2"/>
                    </a:solidFill>
                    <a:latin typeface="+mn-lt"/>
                  </a:rPr>
                  <a:t> </a:t>
                </a:r>
                <a:r>
                  <a:rPr lang="en-US" dirty="0" smtClean="0">
                    <a:solidFill>
                      <a:schemeClr val="tx2"/>
                    </a:solidFill>
                    <a:latin typeface="+mn-lt"/>
                  </a:rPr>
                  <a:t>    Mary Yamada</a:t>
                </a:r>
                <a:endParaRPr lang="en-US" b="1" dirty="0" smtClean="0">
                  <a:solidFill>
                    <a:schemeClr val="tx2"/>
                  </a:solidFill>
                  <a:latin typeface="+mn-lt"/>
                </a:endParaRPr>
              </a:p>
            </p:txBody>
          </p:sp>
          <p:pic>
            <p:nvPicPr>
              <p:cNvPr id="56" name="Picture 55"/>
              <p:cNvPicPr>
                <a:picLocks noChangeAspect="1"/>
              </p:cNvPicPr>
              <p:nvPr/>
            </p:nvPicPr>
            <p:blipFill rotWithShape="1">
              <a:blip r:embed="rId5"/>
              <a:srcRect l="97881"/>
              <a:stretch/>
            </p:blipFill>
            <p:spPr>
              <a:xfrm>
                <a:off x="6291162" y="884414"/>
                <a:ext cx="2852838" cy="152902"/>
              </a:xfrm>
              <a:prstGeom prst="rect">
                <a:avLst/>
              </a:prstGeom>
            </p:spPr>
          </p:pic>
          <p:pic>
            <p:nvPicPr>
              <p:cNvPr id="57" name="Picture 56"/>
              <p:cNvPicPr>
                <a:picLocks noChangeAspect="1"/>
              </p:cNvPicPr>
              <p:nvPr/>
            </p:nvPicPr>
            <p:blipFill rotWithShape="1">
              <a:blip r:embed="rId5"/>
              <a:srcRect l="97881"/>
              <a:stretch/>
            </p:blipFill>
            <p:spPr>
              <a:xfrm>
                <a:off x="6291162" y="1421677"/>
                <a:ext cx="2852838" cy="152902"/>
              </a:xfrm>
              <a:prstGeom prst="rect">
                <a:avLst/>
              </a:prstGeom>
            </p:spPr>
          </p:pic>
        </p:grpSp>
        <p:pic>
          <p:nvPicPr>
            <p:cNvPr id="50" name="Picture 49"/>
            <p:cNvPicPr>
              <a:picLocks noChangeAspect="1"/>
            </p:cNvPicPr>
            <p:nvPr/>
          </p:nvPicPr>
          <p:blipFill rotWithShape="1">
            <a:blip r:embed="rId5"/>
            <a:srcRect l="97881"/>
            <a:stretch/>
          </p:blipFill>
          <p:spPr>
            <a:xfrm>
              <a:off x="6291163" y="999624"/>
              <a:ext cx="116461" cy="479617"/>
            </a:xfrm>
            <a:prstGeom prst="rect">
              <a:avLst/>
            </a:prstGeom>
          </p:spPr>
        </p:pic>
      </p:grpSp>
    </p:spTree>
    <p:extLst>
      <p:ext uri="{BB962C8B-B14F-4D97-AF65-F5344CB8AC3E}">
        <p14:creationId xmlns:p14="http://schemas.microsoft.com/office/powerpoint/2010/main" val="243550484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82" name="Google Shape;182;p32"/>
          <p:cNvSpPr txBox="1">
            <a:spLocks noGrp="1"/>
          </p:cNvSpPr>
          <p:nvPr>
            <p:ph type="title" idx="15"/>
          </p:nvPr>
        </p:nvSpPr>
        <p:spPr>
          <a:xfrm>
            <a:off x="0" y="0"/>
            <a:ext cx="9143999" cy="790574"/>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sz="3200" dirty="0" smtClean="0"/>
              <a:t>     Breaking Down the Problem</a:t>
            </a:r>
            <a:endParaRPr sz="3200" dirty="0"/>
          </a:p>
        </p:txBody>
      </p:sp>
      <p:cxnSp>
        <p:nvCxnSpPr>
          <p:cNvPr id="3" name="Straight Connector 2"/>
          <p:cNvCxnSpPr/>
          <p:nvPr/>
        </p:nvCxnSpPr>
        <p:spPr>
          <a:xfrm flipH="1">
            <a:off x="1" y="793748"/>
            <a:ext cx="914399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grpSp>
        <p:nvGrpSpPr>
          <p:cNvPr id="23" name="Group 22"/>
          <p:cNvGrpSpPr/>
          <p:nvPr/>
        </p:nvGrpSpPr>
        <p:grpSpPr>
          <a:xfrm>
            <a:off x="863996" y="952500"/>
            <a:ext cx="7454106" cy="3911600"/>
            <a:chOff x="864391" y="702678"/>
            <a:chExt cx="7415215" cy="4013734"/>
          </a:xfrm>
        </p:grpSpPr>
        <p:sp>
          <p:nvSpPr>
            <p:cNvPr id="24" name="Rectangle 23"/>
            <p:cNvSpPr/>
            <p:nvPr/>
          </p:nvSpPr>
          <p:spPr>
            <a:xfrm rot="5400000">
              <a:off x="4384831" y="1713576"/>
              <a:ext cx="398145" cy="45720"/>
            </a:xfrm>
            <a:prstGeom prst="rect">
              <a:avLst/>
            </a:prstGeom>
            <a:solidFill>
              <a:srgbClr val="541F2B"/>
            </a:solid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ight Arrow 24"/>
            <p:cNvSpPr/>
            <p:nvPr/>
          </p:nvSpPr>
          <p:spPr>
            <a:xfrm rot="5400000">
              <a:off x="1364453" y="3603526"/>
              <a:ext cx="457200" cy="91440"/>
            </a:xfrm>
            <a:prstGeom prst="rightArrow">
              <a:avLst/>
            </a:prstGeom>
            <a:solidFill>
              <a:srgbClr val="541F2B"/>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ight Arrow 25"/>
            <p:cNvSpPr/>
            <p:nvPr/>
          </p:nvSpPr>
          <p:spPr>
            <a:xfrm rot="5400000">
              <a:off x="1364453" y="2446344"/>
              <a:ext cx="457200" cy="91440"/>
            </a:xfrm>
            <a:prstGeom prst="rightArrow">
              <a:avLst/>
            </a:prstGeom>
            <a:solidFill>
              <a:srgbClr val="541F2B"/>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ight Arrow 26"/>
            <p:cNvSpPr/>
            <p:nvPr/>
          </p:nvSpPr>
          <p:spPr>
            <a:xfrm rot="5400000">
              <a:off x="3350416" y="2452395"/>
              <a:ext cx="457200" cy="91440"/>
            </a:xfrm>
            <a:prstGeom prst="rightArrow">
              <a:avLst/>
            </a:prstGeom>
            <a:solidFill>
              <a:srgbClr val="541F2B"/>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ight Arrow 27"/>
            <p:cNvSpPr/>
            <p:nvPr/>
          </p:nvSpPr>
          <p:spPr>
            <a:xfrm rot="5400000">
              <a:off x="7322343" y="2446344"/>
              <a:ext cx="457200" cy="91440"/>
            </a:xfrm>
            <a:prstGeom prst="rightArrow">
              <a:avLst/>
            </a:prstGeom>
            <a:solidFill>
              <a:srgbClr val="541F2B"/>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ight Arrow 28"/>
            <p:cNvSpPr/>
            <p:nvPr/>
          </p:nvSpPr>
          <p:spPr>
            <a:xfrm rot="5400000">
              <a:off x="5336380" y="2446344"/>
              <a:ext cx="457200" cy="91440"/>
            </a:xfrm>
            <a:prstGeom prst="rightArrow">
              <a:avLst/>
            </a:prstGeom>
            <a:solidFill>
              <a:srgbClr val="541F2B"/>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ight Arrow 29"/>
            <p:cNvSpPr/>
            <p:nvPr/>
          </p:nvSpPr>
          <p:spPr>
            <a:xfrm rot="5400000">
              <a:off x="4343400" y="1078346"/>
              <a:ext cx="457200" cy="91440"/>
            </a:xfrm>
            <a:prstGeom prst="rightArrow">
              <a:avLst/>
            </a:prstGeom>
            <a:solidFill>
              <a:srgbClr val="541F2B"/>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3474720" y="702678"/>
              <a:ext cx="2194560" cy="447675"/>
            </a:xfrm>
            <a:prstGeom prst="rect">
              <a:avLst/>
            </a:prstGeom>
            <a:solidFill>
              <a:srgbClr val="1F543B"/>
            </a:solidFill>
            <a:ln w="222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accent6"/>
                  </a:solidFill>
                </a:rPr>
                <a:t>All Lighting</a:t>
              </a:r>
              <a:endParaRPr lang="en-US" dirty="0">
                <a:solidFill>
                  <a:schemeClr val="accent6"/>
                </a:solidFill>
              </a:endParaRPr>
            </a:p>
          </p:txBody>
        </p:sp>
        <p:sp>
          <p:nvSpPr>
            <p:cNvPr id="32" name="Rectangle 31"/>
            <p:cNvSpPr/>
            <p:nvPr/>
          </p:nvSpPr>
          <p:spPr>
            <a:xfrm>
              <a:off x="864391" y="2052974"/>
              <a:ext cx="1457325" cy="447675"/>
            </a:xfrm>
            <a:prstGeom prst="rect">
              <a:avLst/>
            </a:prstGeom>
            <a:solidFill>
              <a:srgbClr val="1F543B"/>
            </a:solidFill>
            <a:ln w="222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accent6"/>
                  </a:solidFill>
                </a:rPr>
                <a:t>Residential</a:t>
              </a:r>
              <a:endParaRPr lang="en-US" dirty="0">
                <a:solidFill>
                  <a:schemeClr val="accent6"/>
                </a:solidFill>
              </a:endParaRPr>
            </a:p>
          </p:txBody>
        </p:sp>
        <p:sp>
          <p:nvSpPr>
            <p:cNvPr id="33" name="Rectangle 32"/>
            <p:cNvSpPr/>
            <p:nvPr/>
          </p:nvSpPr>
          <p:spPr>
            <a:xfrm>
              <a:off x="2850355" y="2052974"/>
              <a:ext cx="1457325" cy="447675"/>
            </a:xfrm>
            <a:prstGeom prst="rect">
              <a:avLst/>
            </a:prstGeom>
            <a:solidFill>
              <a:srgbClr val="1F543B"/>
            </a:solidFill>
            <a:ln w="222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accent6"/>
                  </a:solidFill>
                </a:rPr>
                <a:t>Commercial</a:t>
              </a:r>
              <a:endParaRPr lang="en-US" dirty="0">
                <a:solidFill>
                  <a:schemeClr val="accent6"/>
                </a:solidFill>
              </a:endParaRPr>
            </a:p>
          </p:txBody>
        </p:sp>
        <p:sp>
          <p:nvSpPr>
            <p:cNvPr id="34" name="Rectangle 33"/>
            <p:cNvSpPr/>
            <p:nvPr/>
          </p:nvSpPr>
          <p:spPr>
            <a:xfrm>
              <a:off x="4836318" y="2052974"/>
              <a:ext cx="1457325" cy="447675"/>
            </a:xfrm>
            <a:prstGeom prst="rect">
              <a:avLst/>
            </a:prstGeom>
            <a:solidFill>
              <a:srgbClr val="1F543B"/>
            </a:solidFill>
            <a:ln w="222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accent6"/>
                  </a:solidFill>
                </a:rPr>
                <a:t>Industrial</a:t>
              </a:r>
              <a:endParaRPr lang="en-US" dirty="0">
                <a:solidFill>
                  <a:schemeClr val="accent6"/>
                </a:solidFill>
              </a:endParaRPr>
            </a:p>
          </p:txBody>
        </p:sp>
        <p:sp>
          <p:nvSpPr>
            <p:cNvPr id="35" name="Rectangle 34"/>
            <p:cNvSpPr/>
            <p:nvPr/>
          </p:nvSpPr>
          <p:spPr>
            <a:xfrm>
              <a:off x="6822281" y="2052974"/>
              <a:ext cx="1457325" cy="447675"/>
            </a:xfrm>
            <a:prstGeom prst="rect">
              <a:avLst/>
            </a:prstGeom>
            <a:solidFill>
              <a:srgbClr val="1F543B"/>
            </a:solidFill>
            <a:ln w="222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en-US" dirty="0" smtClean="0">
                  <a:solidFill>
                    <a:schemeClr val="accent6"/>
                  </a:solidFill>
                </a:rPr>
                <a:t>Outdoor</a:t>
              </a:r>
              <a:endParaRPr lang="en-US" dirty="0">
                <a:solidFill>
                  <a:schemeClr val="accent6"/>
                </a:solidFill>
              </a:endParaRPr>
            </a:p>
          </p:txBody>
        </p:sp>
        <p:sp>
          <p:nvSpPr>
            <p:cNvPr id="36" name="Rectangle 35"/>
            <p:cNvSpPr/>
            <p:nvPr/>
          </p:nvSpPr>
          <p:spPr>
            <a:xfrm>
              <a:off x="6822281" y="2735580"/>
              <a:ext cx="1457325" cy="1980832"/>
            </a:xfrm>
            <a:prstGeom prst="rect">
              <a:avLst/>
            </a:prstGeom>
            <a:solidFill>
              <a:srgbClr val="1F543B"/>
            </a:solidFill>
            <a:ln w="222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en-US" dirty="0" smtClean="0">
                  <a:solidFill>
                    <a:schemeClr val="accent6"/>
                  </a:solidFill>
                </a:rPr>
                <a:t>Airfield</a:t>
              </a:r>
            </a:p>
            <a:p>
              <a:pPr algn="ctr"/>
              <a:r>
                <a:rPr lang="en-US" dirty="0" smtClean="0">
                  <a:solidFill>
                    <a:schemeClr val="accent6"/>
                  </a:solidFill>
                </a:rPr>
                <a:t>Billboard</a:t>
              </a:r>
            </a:p>
            <a:p>
              <a:pPr algn="ctr"/>
              <a:r>
                <a:rPr lang="en-US" dirty="0" smtClean="0">
                  <a:solidFill>
                    <a:schemeClr val="accent6"/>
                  </a:solidFill>
                </a:rPr>
                <a:t>C&amp;I Exterior</a:t>
              </a:r>
            </a:p>
            <a:p>
              <a:pPr algn="ctr"/>
              <a:r>
                <a:rPr lang="en-US" dirty="0" smtClean="0">
                  <a:solidFill>
                    <a:schemeClr val="accent6"/>
                  </a:solidFill>
                </a:rPr>
                <a:t>Comm. Tower</a:t>
              </a:r>
            </a:p>
            <a:p>
              <a:pPr algn="ctr"/>
              <a:r>
                <a:rPr lang="en-US" dirty="0" smtClean="0">
                  <a:solidFill>
                    <a:schemeClr val="accent6"/>
                  </a:solidFill>
                </a:rPr>
                <a:t>Parking</a:t>
              </a:r>
            </a:p>
            <a:p>
              <a:pPr algn="ctr"/>
              <a:r>
                <a:rPr lang="en-US" dirty="0" smtClean="0">
                  <a:solidFill>
                    <a:schemeClr val="accent6"/>
                  </a:solidFill>
                </a:rPr>
                <a:t>Railway</a:t>
              </a:r>
            </a:p>
            <a:p>
              <a:pPr algn="ctr"/>
              <a:r>
                <a:rPr lang="en-US" dirty="0" smtClean="0">
                  <a:solidFill>
                    <a:schemeClr val="accent6"/>
                  </a:solidFill>
                </a:rPr>
                <a:t>Roadway</a:t>
              </a:r>
            </a:p>
            <a:p>
              <a:pPr algn="ctr"/>
              <a:r>
                <a:rPr lang="en-US" dirty="0" smtClean="0">
                  <a:solidFill>
                    <a:schemeClr val="accent6"/>
                  </a:solidFill>
                </a:rPr>
                <a:t>Sports</a:t>
              </a:r>
            </a:p>
            <a:p>
              <a:pPr algn="ctr"/>
              <a:r>
                <a:rPr lang="en-US" dirty="0" smtClean="0">
                  <a:solidFill>
                    <a:schemeClr val="accent6"/>
                  </a:solidFill>
                </a:rPr>
                <a:t>Traffic Signal</a:t>
              </a:r>
              <a:endParaRPr lang="en-US" dirty="0">
                <a:solidFill>
                  <a:schemeClr val="accent6"/>
                </a:solidFill>
              </a:endParaRPr>
            </a:p>
          </p:txBody>
        </p:sp>
        <p:sp>
          <p:nvSpPr>
            <p:cNvPr id="37" name="Rectangle 36"/>
            <p:cNvSpPr/>
            <p:nvPr/>
          </p:nvSpPr>
          <p:spPr>
            <a:xfrm>
              <a:off x="864391" y="2735580"/>
              <a:ext cx="1457325" cy="736284"/>
            </a:xfrm>
            <a:prstGeom prst="rect">
              <a:avLst/>
            </a:prstGeom>
            <a:solidFill>
              <a:srgbClr val="1F543B"/>
            </a:solidFill>
            <a:ln w="222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en-US" dirty="0" smtClean="0">
                  <a:solidFill>
                    <a:schemeClr val="accent6"/>
                  </a:solidFill>
                </a:rPr>
                <a:t>Single-Family</a:t>
              </a:r>
            </a:p>
            <a:p>
              <a:pPr algn="ctr"/>
              <a:r>
                <a:rPr lang="en-US" dirty="0" smtClean="0">
                  <a:solidFill>
                    <a:schemeClr val="accent6"/>
                  </a:solidFill>
                </a:rPr>
                <a:t>Multi-Family</a:t>
              </a:r>
            </a:p>
            <a:p>
              <a:pPr algn="ctr"/>
              <a:r>
                <a:rPr lang="en-US" dirty="0" smtClean="0">
                  <a:solidFill>
                    <a:schemeClr val="accent6"/>
                  </a:solidFill>
                </a:rPr>
                <a:t>Mobile Home</a:t>
              </a:r>
              <a:endParaRPr lang="en-US" dirty="0">
                <a:solidFill>
                  <a:schemeClr val="accent6"/>
                </a:solidFill>
              </a:endParaRPr>
            </a:p>
          </p:txBody>
        </p:sp>
        <p:sp>
          <p:nvSpPr>
            <p:cNvPr id="38" name="Rectangle 37"/>
            <p:cNvSpPr/>
            <p:nvPr/>
          </p:nvSpPr>
          <p:spPr>
            <a:xfrm>
              <a:off x="2850354" y="2735580"/>
              <a:ext cx="1457325" cy="1978546"/>
            </a:xfrm>
            <a:prstGeom prst="rect">
              <a:avLst/>
            </a:prstGeom>
            <a:solidFill>
              <a:srgbClr val="1F543B"/>
            </a:solidFill>
            <a:ln w="222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en-US" dirty="0" smtClean="0">
                  <a:solidFill>
                    <a:schemeClr val="accent6"/>
                  </a:solidFill>
                </a:rPr>
                <a:t>Education</a:t>
              </a:r>
            </a:p>
            <a:p>
              <a:pPr algn="ctr"/>
              <a:r>
                <a:rPr lang="en-US" dirty="0" smtClean="0">
                  <a:solidFill>
                    <a:schemeClr val="accent6"/>
                  </a:solidFill>
                </a:rPr>
                <a:t>Food Sales</a:t>
              </a:r>
              <a:endParaRPr lang="en-US" dirty="0">
                <a:solidFill>
                  <a:schemeClr val="accent6"/>
                </a:solidFill>
              </a:endParaRPr>
            </a:p>
            <a:p>
              <a:pPr algn="ctr"/>
              <a:r>
                <a:rPr lang="en-US" dirty="0" smtClean="0">
                  <a:solidFill>
                    <a:schemeClr val="accent6"/>
                  </a:solidFill>
                </a:rPr>
                <a:t>Retail</a:t>
              </a:r>
            </a:p>
            <a:p>
              <a:pPr algn="ctr"/>
              <a:r>
                <a:rPr lang="en-US" dirty="0" smtClean="0">
                  <a:solidFill>
                    <a:schemeClr val="accent6"/>
                  </a:solidFill>
                </a:rPr>
                <a:t>…</a:t>
              </a:r>
            </a:p>
            <a:p>
              <a:pPr algn="ctr"/>
              <a:r>
                <a:rPr lang="en-US" dirty="0" smtClean="0">
                  <a:solidFill>
                    <a:schemeClr val="accent6"/>
                  </a:solidFill>
                </a:rPr>
                <a:t>…</a:t>
              </a:r>
            </a:p>
            <a:p>
              <a:pPr algn="ctr"/>
              <a:r>
                <a:rPr lang="en-US" dirty="0" smtClean="0">
                  <a:solidFill>
                    <a:schemeClr val="accent6"/>
                  </a:solidFill>
                </a:rPr>
                <a:t>…</a:t>
              </a:r>
            </a:p>
            <a:p>
              <a:pPr algn="ctr"/>
              <a:r>
                <a:rPr lang="en-US" dirty="0" smtClean="0">
                  <a:solidFill>
                    <a:schemeClr val="accent6"/>
                  </a:solidFill>
                </a:rPr>
                <a:t>Lodging</a:t>
              </a:r>
            </a:p>
          </p:txBody>
        </p:sp>
        <p:sp>
          <p:nvSpPr>
            <p:cNvPr id="39" name="Rectangle 38"/>
            <p:cNvSpPr/>
            <p:nvPr/>
          </p:nvSpPr>
          <p:spPr>
            <a:xfrm>
              <a:off x="4836318" y="2735580"/>
              <a:ext cx="1457325" cy="1978546"/>
            </a:xfrm>
            <a:prstGeom prst="rect">
              <a:avLst/>
            </a:prstGeom>
            <a:solidFill>
              <a:srgbClr val="1F543B"/>
            </a:solidFill>
            <a:ln w="222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en-US" dirty="0" smtClean="0">
                  <a:solidFill>
                    <a:schemeClr val="accent6"/>
                  </a:solidFill>
                </a:rPr>
                <a:t>Paper</a:t>
              </a:r>
            </a:p>
            <a:p>
              <a:pPr algn="ctr"/>
              <a:r>
                <a:rPr lang="en-US" dirty="0" smtClean="0">
                  <a:solidFill>
                    <a:schemeClr val="accent6"/>
                  </a:solidFill>
                </a:rPr>
                <a:t>Food</a:t>
              </a:r>
            </a:p>
            <a:p>
              <a:pPr algn="ctr"/>
              <a:r>
                <a:rPr lang="en-US" dirty="0" smtClean="0">
                  <a:solidFill>
                    <a:schemeClr val="accent6"/>
                  </a:solidFill>
                </a:rPr>
                <a:t>Petroleum</a:t>
              </a:r>
            </a:p>
            <a:p>
              <a:pPr algn="ctr"/>
              <a:r>
                <a:rPr lang="en-US" dirty="0" smtClean="0">
                  <a:solidFill>
                    <a:schemeClr val="accent6"/>
                  </a:solidFill>
                </a:rPr>
                <a:t>…</a:t>
              </a:r>
            </a:p>
            <a:p>
              <a:pPr algn="ctr"/>
              <a:r>
                <a:rPr lang="en-US" dirty="0" smtClean="0">
                  <a:solidFill>
                    <a:schemeClr val="accent6"/>
                  </a:solidFill>
                </a:rPr>
                <a:t>…</a:t>
              </a:r>
            </a:p>
            <a:p>
              <a:pPr algn="ctr"/>
              <a:r>
                <a:rPr lang="en-US" dirty="0" smtClean="0">
                  <a:solidFill>
                    <a:schemeClr val="accent6"/>
                  </a:solidFill>
                </a:rPr>
                <a:t>…</a:t>
              </a:r>
            </a:p>
            <a:p>
              <a:pPr algn="ctr"/>
              <a:r>
                <a:rPr lang="en-US" dirty="0" smtClean="0">
                  <a:solidFill>
                    <a:schemeClr val="accent6"/>
                  </a:solidFill>
                </a:rPr>
                <a:t>Electrical Equip.</a:t>
              </a:r>
            </a:p>
          </p:txBody>
        </p:sp>
        <p:sp>
          <p:nvSpPr>
            <p:cNvPr id="41" name="Rectangle 40"/>
            <p:cNvSpPr/>
            <p:nvPr/>
          </p:nvSpPr>
          <p:spPr>
            <a:xfrm>
              <a:off x="864392" y="3906787"/>
              <a:ext cx="1457325" cy="807339"/>
            </a:xfrm>
            <a:prstGeom prst="rect">
              <a:avLst/>
            </a:prstGeom>
            <a:solidFill>
              <a:srgbClr val="1F543B"/>
            </a:solidFill>
            <a:ln w="222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en-US" dirty="0" smtClean="0">
                  <a:solidFill>
                    <a:schemeClr val="accent6"/>
                  </a:solidFill>
                </a:rPr>
                <a:t>Room Type</a:t>
              </a:r>
              <a:endParaRPr lang="en-US" dirty="0">
                <a:solidFill>
                  <a:schemeClr val="accent6"/>
                </a:solidFill>
              </a:endParaRPr>
            </a:p>
          </p:txBody>
        </p:sp>
        <p:sp>
          <p:nvSpPr>
            <p:cNvPr id="42" name="Rectangle 41"/>
            <p:cNvSpPr/>
            <p:nvPr/>
          </p:nvSpPr>
          <p:spPr>
            <a:xfrm>
              <a:off x="3474720" y="1370368"/>
              <a:ext cx="2194560" cy="447675"/>
            </a:xfrm>
            <a:prstGeom prst="rect">
              <a:avLst/>
            </a:prstGeom>
            <a:solidFill>
              <a:srgbClr val="1F543B"/>
            </a:solidFill>
            <a:ln w="222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accent6"/>
                  </a:solidFill>
                </a:rPr>
                <a:t>Technologies </a:t>
              </a:r>
              <a:r>
                <a:rPr lang="en-US" sz="1100" dirty="0" smtClean="0">
                  <a:solidFill>
                    <a:schemeClr val="accent6"/>
                  </a:solidFill>
                </a:rPr>
                <a:t>(LED, CFL, etc.)</a:t>
              </a:r>
              <a:endParaRPr lang="en-US" dirty="0">
                <a:solidFill>
                  <a:schemeClr val="accent6"/>
                </a:solidFill>
              </a:endParaRPr>
            </a:p>
          </p:txBody>
        </p:sp>
        <p:sp>
          <p:nvSpPr>
            <p:cNvPr id="43" name="Right Arrow 42"/>
            <p:cNvSpPr/>
            <p:nvPr/>
          </p:nvSpPr>
          <p:spPr>
            <a:xfrm rot="5400000">
              <a:off x="1515124" y="1929325"/>
              <a:ext cx="155858" cy="91440"/>
            </a:xfrm>
            <a:prstGeom prst="rightArrow">
              <a:avLst/>
            </a:prstGeom>
            <a:solidFill>
              <a:srgbClr val="541F2B"/>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ight Arrow 43"/>
            <p:cNvSpPr/>
            <p:nvPr/>
          </p:nvSpPr>
          <p:spPr>
            <a:xfrm rot="5400000">
              <a:off x="3509554" y="1935889"/>
              <a:ext cx="138924" cy="91440"/>
            </a:xfrm>
            <a:prstGeom prst="rightArrow">
              <a:avLst/>
            </a:prstGeom>
            <a:solidFill>
              <a:srgbClr val="541F2B"/>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ight Arrow 58"/>
            <p:cNvSpPr/>
            <p:nvPr/>
          </p:nvSpPr>
          <p:spPr>
            <a:xfrm rot="5400000">
              <a:off x="5495517" y="1935889"/>
              <a:ext cx="138924" cy="91440"/>
            </a:xfrm>
            <a:prstGeom prst="rightArrow">
              <a:avLst/>
            </a:prstGeom>
            <a:solidFill>
              <a:srgbClr val="541F2B"/>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ight Arrow 59"/>
            <p:cNvSpPr/>
            <p:nvPr/>
          </p:nvSpPr>
          <p:spPr>
            <a:xfrm rot="5400000">
              <a:off x="7483592" y="1923310"/>
              <a:ext cx="133369" cy="91440"/>
            </a:xfrm>
            <a:prstGeom prst="rightArrow">
              <a:avLst/>
            </a:prstGeom>
            <a:solidFill>
              <a:srgbClr val="541F2B"/>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p:cNvSpPr/>
            <p:nvPr/>
          </p:nvSpPr>
          <p:spPr>
            <a:xfrm>
              <a:off x="1570955" y="1897116"/>
              <a:ext cx="6001420" cy="45882"/>
            </a:xfrm>
            <a:prstGeom prst="rect">
              <a:avLst/>
            </a:prstGeom>
            <a:solidFill>
              <a:srgbClr val="541F2B"/>
            </a:solid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0" name="Rectangle 39"/>
          <p:cNvSpPr/>
          <p:nvPr/>
        </p:nvSpPr>
        <p:spPr>
          <a:xfrm>
            <a:off x="0" y="5090827"/>
            <a:ext cx="9144000" cy="66675"/>
          </a:xfrm>
          <a:prstGeom prst="rect">
            <a:avLst/>
          </a:prstGeom>
          <a:solidFill>
            <a:srgbClr val="541F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9276889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82" name="Google Shape;182;p32"/>
          <p:cNvSpPr txBox="1">
            <a:spLocks noGrp="1"/>
          </p:cNvSpPr>
          <p:nvPr>
            <p:ph type="title" idx="15"/>
          </p:nvPr>
        </p:nvSpPr>
        <p:spPr>
          <a:xfrm>
            <a:off x="0" y="0"/>
            <a:ext cx="9143999" cy="790574"/>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sz="3200" dirty="0" smtClean="0"/>
              <a:t>     Collecting the Data</a:t>
            </a:r>
            <a:endParaRPr sz="3200" dirty="0"/>
          </a:p>
        </p:txBody>
      </p:sp>
      <p:cxnSp>
        <p:nvCxnSpPr>
          <p:cNvPr id="3" name="Straight Connector 2"/>
          <p:cNvCxnSpPr/>
          <p:nvPr/>
        </p:nvCxnSpPr>
        <p:spPr>
          <a:xfrm flipH="1">
            <a:off x="1" y="793748"/>
            <a:ext cx="914399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grpSp>
        <p:nvGrpSpPr>
          <p:cNvPr id="40" name="Group 39"/>
          <p:cNvGrpSpPr/>
          <p:nvPr/>
        </p:nvGrpSpPr>
        <p:grpSpPr>
          <a:xfrm>
            <a:off x="0" y="1071467"/>
            <a:ext cx="9144000" cy="3336863"/>
            <a:chOff x="0" y="1071467"/>
            <a:chExt cx="9144000" cy="3336863"/>
          </a:xfrm>
        </p:grpSpPr>
        <p:sp>
          <p:nvSpPr>
            <p:cNvPr id="45" name="Google Shape;182;p32"/>
            <p:cNvSpPr txBox="1">
              <a:spLocks/>
            </p:cNvSpPr>
            <p:nvPr/>
          </p:nvSpPr>
          <p:spPr>
            <a:xfrm>
              <a:off x="0" y="1071467"/>
              <a:ext cx="9144000" cy="5109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600" dirty="0" smtClean="0">
                  <a:solidFill>
                    <a:schemeClr val="tx2"/>
                  </a:solidFill>
                  <a:latin typeface="+mj-lt"/>
                </a:rPr>
                <a:t>Source Types Used in Analysis</a:t>
              </a:r>
              <a:endParaRPr lang="en-US" sz="1600" dirty="0">
                <a:solidFill>
                  <a:schemeClr val="tx2"/>
                </a:solidFill>
                <a:latin typeface="+mj-lt"/>
              </a:endParaRPr>
            </a:p>
          </p:txBody>
        </p:sp>
        <p:graphicFrame>
          <p:nvGraphicFramePr>
            <p:cNvPr id="46" name="Chart 45"/>
            <p:cNvGraphicFramePr>
              <a:graphicFrameLocks/>
            </p:cNvGraphicFramePr>
            <p:nvPr>
              <p:extLst>
                <p:ext uri="{D42A27DB-BD31-4B8C-83A1-F6EECF244321}">
                  <p14:modId xmlns:p14="http://schemas.microsoft.com/office/powerpoint/2010/main" val="3572977226"/>
                </p:ext>
              </p:extLst>
            </p:nvPr>
          </p:nvGraphicFramePr>
          <p:xfrm>
            <a:off x="228600" y="1665130"/>
            <a:ext cx="7950200" cy="2743200"/>
          </p:xfrm>
          <a:graphic>
            <a:graphicData uri="http://schemas.openxmlformats.org/drawingml/2006/chart">
              <c:chart xmlns:c="http://schemas.openxmlformats.org/drawingml/2006/chart" xmlns:r="http://schemas.openxmlformats.org/officeDocument/2006/relationships" r:id="rId3"/>
            </a:graphicData>
          </a:graphic>
        </p:graphicFrame>
      </p:grpSp>
      <p:sp>
        <p:nvSpPr>
          <p:cNvPr id="8" name="Rectangle 7"/>
          <p:cNvSpPr/>
          <p:nvPr/>
        </p:nvSpPr>
        <p:spPr>
          <a:xfrm>
            <a:off x="0" y="5076824"/>
            <a:ext cx="9144000" cy="66675"/>
          </a:xfrm>
          <a:prstGeom prst="rect">
            <a:avLst/>
          </a:prstGeom>
          <a:solidFill>
            <a:srgbClr val="541F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1402072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82" name="Google Shape;182;p32"/>
          <p:cNvSpPr txBox="1">
            <a:spLocks noGrp="1"/>
          </p:cNvSpPr>
          <p:nvPr>
            <p:ph type="title" idx="15"/>
          </p:nvPr>
        </p:nvSpPr>
        <p:spPr>
          <a:xfrm>
            <a:off x="0" y="0"/>
            <a:ext cx="9143999" cy="790574"/>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sz="3200" dirty="0"/>
              <a:t> </a:t>
            </a:r>
            <a:r>
              <a:rPr lang="en" sz="3200" dirty="0" smtClean="0"/>
              <a:t>    Top Sources</a:t>
            </a:r>
            <a:endParaRPr sz="3200" dirty="0"/>
          </a:p>
        </p:txBody>
      </p:sp>
      <p:cxnSp>
        <p:nvCxnSpPr>
          <p:cNvPr id="3" name="Straight Connector 2"/>
          <p:cNvCxnSpPr/>
          <p:nvPr/>
        </p:nvCxnSpPr>
        <p:spPr>
          <a:xfrm flipH="1">
            <a:off x="1" y="793748"/>
            <a:ext cx="914399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sp>
        <p:nvSpPr>
          <p:cNvPr id="8" name="Subtitle 1"/>
          <p:cNvSpPr>
            <a:spLocks noGrp="1"/>
          </p:cNvSpPr>
          <p:nvPr/>
        </p:nvSpPr>
        <p:spPr>
          <a:xfrm>
            <a:off x="647988" y="1251770"/>
            <a:ext cx="7334869" cy="263996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Roboto"/>
              <a:buNone/>
              <a:defRPr sz="1400" b="0" i="0" u="none" strike="noStrike" cap="none">
                <a:solidFill>
                  <a:schemeClr val="lt1"/>
                </a:solidFill>
                <a:latin typeface="Josefin Sans Thin"/>
                <a:ea typeface="Josefin Sans Thin"/>
                <a:cs typeface="Josefin Sans Thin"/>
                <a:sym typeface="Josefin Sans Thin"/>
              </a:defRPr>
            </a:lvl1pPr>
            <a:lvl2pPr marL="914400" marR="0" lvl="1" indent="-317500" algn="l" rtl="0">
              <a:lnSpc>
                <a:spcPct val="100000"/>
              </a:lnSpc>
              <a:spcBef>
                <a:spcPts val="0"/>
              </a:spcBef>
              <a:spcAft>
                <a:spcPts val="0"/>
              </a:spcAft>
              <a:buClr>
                <a:schemeClr val="dk1"/>
              </a:buClr>
              <a:buSzPts val="2200"/>
              <a:buFont typeface="Roboto"/>
              <a:buNone/>
              <a:defRPr sz="1400" b="0" i="0" u="none" strike="noStrike" cap="none">
                <a:solidFill>
                  <a:schemeClr val="dk1"/>
                </a:solidFill>
                <a:latin typeface="Roboto"/>
                <a:ea typeface="Roboto"/>
                <a:cs typeface="Roboto"/>
                <a:sym typeface="Roboto"/>
              </a:defRPr>
            </a:lvl2pPr>
            <a:lvl3pPr marL="1371600" marR="0" lvl="2" indent="-317500" algn="l" rtl="0">
              <a:lnSpc>
                <a:spcPct val="100000"/>
              </a:lnSpc>
              <a:spcBef>
                <a:spcPts val="0"/>
              </a:spcBef>
              <a:spcAft>
                <a:spcPts val="0"/>
              </a:spcAft>
              <a:buClr>
                <a:schemeClr val="dk1"/>
              </a:buClr>
              <a:buSzPts val="2200"/>
              <a:buFont typeface="Roboto"/>
              <a:buNone/>
              <a:defRPr sz="1400" b="0" i="0" u="none" strike="noStrike" cap="none">
                <a:solidFill>
                  <a:schemeClr val="dk1"/>
                </a:solidFill>
                <a:latin typeface="Roboto"/>
                <a:ea typeface="Roboto"/>
                <a:cs typeface="Roboto"/>
                <a:sym typeface="Roboto"/>
              </a:defRPr>
            </a:lvl3pPr>
            <a:lvl4pPr marL="1828800" marR="0" lvl="3" indent="-317500" algn="l" rtl="0">
              <a:lnSpc>
                <a:spcPct val="100000"/>
              </a:lnSpc>
              <a:spcBef>
                <a:spcPts val="0"/>
              </a:spcBef>
              <a:spcAft>
                <a:spcPts val="0"/>
              </a:spcAft>
              <a:buClr>
                <a:schemeClr val="dk1"/>
              </a:buClr>
              <a:buSzPts val="2200"/>
              <a:buFont typeface="Roboto"/>
              <a:buNone/>
              <a:defRPr sz="1400" b="0" i="0" u="none" strike="noStrike" cap="none">
                <a:solidFill>
                  <a:schemeClr val="dk1"/>
                </a:solidFill>
                <a:latin typeface="Roboto"/>
                <a:ea typeface="Roboto"/>
                <a:cs typeface="Roboto"/>
                <a:sym typeface="Roboto"/>
              </a:defRPr>
            </a:lvl4pPr>
            <a:lvl5pPr marL="2286000" marR="0" lvl="4" indent="-317500" algn="l" rtl="0">
              <a:lnSpc>
                <a:spcPct val="100000"/>
              </a:lnSpc>
              <a:spcBef>
                <a:spcPts val="0"/>
              </a:spcBef>
              <a:spcAft>
                <a:spcPts val="0"/>
              </a:spcAft>
              <a:buClr>
                <a:schemeClr val="dk1"/>
              </a:buClr>
              <a:buSzPts val="2200"/>
              <a:buFont typeface="Roboto"/>
              <a:buNone/>
              <a:defRPr sz="1400" b="0" i="0" u="none" strike="noStrike" cap="none">
                <a:solidFill>
                  <a:schemeClr val="dk1"/>
                </a:solidFill>
                <a:latin typeface="Roboto"/>
                <a:ea typeface="Roboto"/>
                <a:cs typeface="Roboto"/>
                <a:sym typeface="Roboto"/>
              </a:defRPr>
            </a:lvl5pPr>
            <a:lvl6pPr marL="2743200" marR="0" lvl="5" indent="-317500" algn="l" rtl="0">
              <a:lnSpc>
                <a:spcPct val="100000"/>
              </a:lnSpc>
              <a:spcBef>
                <a:spcPts val="0"/>
              </a:spcBef>
              <a:spcAft>
                <a:spcPts val="0"/>
              </a:spcAft>
              <a:buClr>
                <a:schemeClr val="dk1"/>
              </a:buClr>
              <a:buSzPts val="2200"/>
              <a:buFont typeface="Roboto"/>
              <a:buNone/>
              <a:defRPr sz="1400" b="0" i="0" u="none" strike="noStrike" cap="none">
                <a:solidFill>
                  <a:schemeClr val="dk1"/>
                </a:solidFill>
                <a:latin typeface="Roboto"/>
                <a:ea typeface="Roboto"/>
                <a:cs typeface="Roboto"/>
                <a:sym typeface="Roboto"/>
              </a:defRPr>
            </a:lvl6pPr>
            <a:lvl7pPr marL="3200400" marR="0" lvl="6" indent="-317500" algn="l" rtl="0">
              <a:lnSpc>
                <a:spcPct val="100000"/>
              </a:lnSpc>
              <a:spcBef>
                <a:spcPts val="0"/>
              </a:spcBef>
              <a:spcAft>
                <a:spcPts val="0"/>
              </a:spcAft>
              <a:buClr>
                <a:schemeClr val="dk1"/>
              </a:buClr>
              <a:buSzPts val="2200"/>
              <a:buFont typeface="Roboto"/>
              <a:buNone/>
              <a:defRPr sz="1400" b="0" i="0" u="none" strike="noStrike" cap="none">
                <a:solidFill>
                  <a:schemeClr val="dk1"/>
                </a:solidFill>
                <a:latin typeface="Roboto"/>
                <a:ea typeface="Roboto"/>
                <a:cs typeface="Roboto"/>
                <a:sym typeface="Roboto"/>
              </a:defRPr>
            </a:lvl7pPr>
            <a:lvl8pPr marL="3657600" marR="0" lvl="7" indent="-317500" algn="l" rtl="0">
              <a:lnSpc>
                <a:spcPct val="100000"/>
              </a:lnSpc>
              <a:spcBef>
                <a:spcPts val="0"/>
              </a:spcBef>
              <a:spcAft>
                <a:spcPts val="0"/>
              </a:spcAft>
              <a:buClr>
                <a:schemeClr val="dk1"/>
              </a:buClr>
              <a:buSzPts val="2200"/>
              <a:buFont typeface="Roboto"/>
              <a:buNone/>
              <a:defRPr sz="1400" b="0" i="0" u="none" strike="noStrike" cap="none">
                <a:solidFill>
                  <a:schemeClr val="dk1"/>
                </a:solidFill>
                <a:latin typeface="Roboto"/>
                <a:ea typeface="Roboto"/>
                <a:cs typeface="Roboto"/>
                <a:sym typeface="Roboto"/>
              </a:defRPr>
            </a:lvl8pPr>
            <a:lvl9pPr marL="4114800" marR="0" lvl="8" indent="-317500" algn="l" rtl="0">
              <a:lnSpc>
                <a:spcPct val="100000"/>
              </a:lnSpc>
              <a:spcBef>
                <a:spcPts val="0"/>
              </a:spcBef>
              <a:spcAft>
                <a:spcPts val="0"/>
              </a:spcAft>
              <a:buClr>
                <a:schemeClr val="dk1"/>
              </a:buClr>
              <a:buSzPts val="2200"/>
              <a:buFont typeface="Roboto"/>
              <a:buNone/>
              <a:defRPr sz="1400" b="0" i="0" u="none" strike="noStrike" cap="none">
                <a:solidFill>
                  <a:schemeClr val="dk1"/>
                </a:solidFill>
                <a:latin typeface="Roboto"/>
                <a:ea typeface="Roboto"/>
                <a:cs typeface="Roboto"/>
                <a:sym typeface="Roboto"/>
              </a:defRPr>
            </a:lvl9pPr>
          </a:lstStyle>
          <a:p>
            <a:r>
              <a:rPr lang="en-US" sz="1800" u="sng" dirty="0" smtClean="0">
                <a:solidFill>
                  <a:schemeClr val="tx2"/>
                </a:solidFill>
              </a:rPr>
              <a:t>A few of </a:t>
            </a:r>
            <a:r>
              <a:rPr lang="en-US" sz="1800" u="sng" dirty="0">
                <a:solidFill>
                  <a:schemeClr val="tx2"/>
                </a:solidFill>
              </a:rPr>
              <a:t>the main sources:</a:t>
            </a:r>
          </a:p>
          <a:p>
            <a:pPr indent="-457200">
              <a:buClr>
                <a:schemeClr val="accent6"/>
              </a:buClr>
              <a:buAutoNum type="arabicPeriod"/>
            </a:pPr>
            <a:r>
              <a:rPr lang="en-US" sz="1800" dirty="0" smtClean="0">
                <a:solidFill>
                  <a:schemeClr val="accent6"/>
                </a:solidFill>
              </a:rPr>
              <a:t>Lighting </a:t>
            </a:r>
            <a:r>
              <a:rPr lang="en-US" sz="1800" dirty="0">
                <a:solidFill>
                  <a:schemeClr val="accent6"/>
                </a:solidFill>
              </a:rPr>
              <a:t>trade association shipment </a:t>
            </a:r>
            <a:r>
              <a:rPr lang="en-US" sz="1800" dirty="0" smtClean="0">
                <a:solidFill>
                  <a:schemeClr val="accent6"/>
                </a:solidFill>
              </a:rPr>
              <a:t>data (NEMA)</a:t>
            </a:r>
            <a:endParaRPr lang="en-US" sz="1800" dirty="0">
              <a:solidFill>
                <a:schemeClr val="accent6"/>
              </a:solidFill>
            </a:endParaRPr>
          </a:p>
          <a:p>
            <a:pPr indent="-457200">
              <a:buClr>
                <a:schemeClr val="accent6"/>
              </a:buClr>
              <a:buAutoNum type="arabicPeriod"/>
            </a:pPr>
            <a:r>
              <a:rPr lang="en-US" sz="1800" dirty="0">
                <a:solidFill>
                  <a:schemeClr val="accent6"/>
                </a:solidFill>
              </a:rPr>
              <a:t>Energy Information Administration (EIA)</a:t>
            </a:r>
          </a:p>
          <a:p>
            <a:pPr indent="-457200">
              <a:buClr>
                <a:schemeClr val="accent6"/>
              </a:buClr>
              <a:buAutoNum type="arabicPeriod"/>
            </a:pPr>
            <a:r>
              <a:rPr lang="en-US" sz="1800" dirty="0">
                <a:solidFill>
                  <a:schemeClr val="accent6"/>
                </a:solidFill>
              </a:rPr>
              <a:t>Interviews &amp; subject matter expert feedback</a:t>
            </a:r>
          </a:p>
          <a:p>
            <a:pPr indent="-457200">
              <a:buClr>
                <a:schemeClr val="accent6"/>
              </a:buClr>
              <a:buAutoNum type="arabicPeriod"/>
            </a:pPr>
            <a:endParaRPr lang="en-US" sz="1800" dirty="0" smtClean="0">
              <a:solidFill>
                <a:schemeClr val="accent6"/>
              </a:solidFill>
            </a:endParaRPr>
          </a:p>
          <a:p>
            <a:pPr indent="-457200">
              <a:buClr>
                <a:schemeClr val="accent6"/>
              </a:buClr>
              <a:buAutoNum type="arabicPeriod"/>
            </a:pPr>
            <a:endParaRPr lang="en-US" sz="1800" dirty="0">
              <a:solidFill>
                <a:schemeClr val="accent6"/>
              </a:solidFill>
            </a:endParaRPr>
          </a:p>
          <a:p>
            <a:pPr>
              <a:buClr>
                <a:schemeClr val="accent6"/>
              </a:buClr>
            </a:pPr>
            <a:r>
              <a:rPr lang="en-US" sz="1800" u="sng" dirty="0" smtClean="0">
                <a:solidFill>
                  <a:schemeClr val="tx2"/>
                </a:solidFill>
              </a:rPr>
              <a:t>Sources ranged </a:t>
            </a:r>
            <a:r>
              <a:rPr lang="en-US" sz="1800" u="sng" dirty="0">
                <a:solidFill>
                  <a:schemeClr val="tx2"/>
                </a:solidFill>
              </a:rPr>
              <a:t>from common to obscure:</a:t>
            </a:r>
          </a:p>
          <a:p>
            <a:pPr marL="342900" indent="-342900">
              <a:buClr>
                <a:schemeClr val="accent6"/>
              </a:buClr>
              <a:buFontTx/>
              <a:buChar char="-"/>
            </a:pPr>
            <a:r>
              <a:rPr lang="en-US" sz="1800" dirty="0">
                <a:solidFill>
                  <a:schemeClr val="accent6"/>
                </a:solidFill>
              </a:rPr>
              <a:t>US Census for fundamental residential metrics</a:t>
            </a:r>
          </a:p>
          <a:p>
            <a:pPr marL="342900" indent="-342900">
              <a:buClr>
                <a:schemeClr val="accent6"/>
              </a:buClr>
              <a:buFontTx/>
              <a:buChar char="-"/>
            </a:pPr>
            <a:r>
              <a:rPr lang="en-US" sz="1800" dirty="0">
                <a:solidFill>
                  <a:schemeClr val="accent6"/>
                </a:solidFill>
              </a:rPr>
              <a:t>FCC’s Antenna Structure Registration Database</a:t>
            </a:r>
          </a:p>
        </p:txBody>
      </p:sp>
      <p:sp>
        <p:nvSpPr>
          <p:cNvPr id="6" name="Rectangle 5"/>
          <p:cNvSpPr/>
          <p:nvPr/>
        </p:nvSpPr>
        <p:spPr>
          <a:xfrm>
            <a:off x="0" y="5076824"/>
            <a:ext cx="9144000" cy="66675"/>
          </a:xfrm>
          <a:prstGeom prst="rect">
            <a:avLst/>
          </a:prstGeom>
          <a:solidFill>
            <a:srgbClr val="541F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8069318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82" name="Google Shape;182;p32"/>
          <p:cNvSpPr txBox="1">
            <a:spLocks noGrp="1"/>
          </p:cNvSpPr>
          <p:nvPr>
            <p:ph type="title" idx="15"/>
          </p:nvPr>
        </p:nvSpPr>
        <p:spPr>
          <a:xfrm>
            <a:off x="0" y="0"/>
            <a:ext cx="9143999" cy="790574"/>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sz="3200" dirty="0"/>
              <a:t> </a:t>
            </a:r>
            <a:r>
              <a:rPr lang="en" sz="3200" dirty="0" smtClean="0"/>
              <a:t>    Example: Collecting Traffic Light Data</a:t>
            </a:r>
            <a:endParaRPr sz="3200" dirty="0"/>
          </a:p>
        </p:txBody>
      </p:sp>
      <p:cxnSp>
        <p:nvCxnSpPr>
          <p:cNvPr id="3" name="Straight Connector 2"/>
          <p:cNvCxnSpPr/>
          <p:nvPr/>
        </p:nvCxnSpPr>
        <p:spPr>
          <a:xfrm flipH="1">
            <a:off x="1" y="793748"/>
            <a:ext cx="914399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sp>
        <p:nvSpPr>
          <p:cNvPr id="8" name="Subtitle 1"/>
          <p:cNvSpPr>
            <a:spLocks noGrp="1"/>
          </p:cNvSpPr>
          <p:nvPr/>
        </p:nvSpPr>
        <p:spPr>
          <a:xfrm>
            <a:off x="473817" y="1015999"/>
            <a:ext cx="8670182" cy="406399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Roboto"/>
              <a:buNone/>
              <a:defRPr sz="1400" b="0" i="0" u="none" strike="noStrike" cap="none">
                <a:solidFill>
                  <a:schemeClr val="lt1"/>
                </a:solidFill>
                <a:latin typeface="Josefin Sans Thin"/>
                <a:ea typeface="Josefin Sans Thin"/>
                <a:cs typeface="Josefin Sans Thin"/>
                <a:sym typeface="Josefin Sans Thin"/>
              </a:defRPr>
            </a:lvl1pPr>
            <a:lvl2pPr marL="914400" marR="0" lvl="1" indent="-317500" algn="l" rtl="0">
              <a:lnSpc>
                <a:spcPct val="100000"/>
              </a:lnSpc>
              <a:spcBef>
                <a:spcPts val="0"/>
              </a:spcBef>
              <a:spcAft>
                <a:spcPts val="0"/>
              </a:spcAft>
              <a:buClr>
                <a:schemeClr val="dk1"/>
              </a:buClr>
              <a:buSzPts val="2200"/>
              <a:buFont typeface="Roboto"/>
              <a:buNone/>
              <a:defRPr sz="1400" b="0" i="0" u="none" strike="noStrike" cap="none">
                <a:solidFill>
                  <a:schemeClr val="dk1"/>
                </a:solidFill>
                <a:latin typeface="Roboto"/>
                <a:ea typeface="Roboto"/>
                <a:cs typeface="Roboto"/>
                <a:sym typeface="Roboto"/>
              </a:defRPr>
            </a:lvl2pPr>
            <a:lvl3pPr marL="1371600" marR="0" lvl="2" indent="-317500" algn="l" rtl="0">
              <a:lnSpc>
                <a:spcPct val="100000"/>
              </a:lnSpc>
              <a:spcBef>
                <a:spcPts val="0"/>
              </a:spcBef>
              <a:spcAft>
                <a:spcPts val="0"/>
              </a:spcAft>
              <a:buClr>
                <a:schemeClr val="dk1"/>
              </a:buClr>
              <a:buSzPts val="2200"/>
              <a:buFont typeface="Roboto"/>
              <a:buNone/>
              <a:defRPr sz="1400" b="0" i="0" u="none" strike="noStrike" cap="none">
                <a:solidFill>
                  <a:schemeClr val="dk1"/>
                </a:solidFill>
                <a:latin typeface="Roboto"/>
                <a:ea typeface="Roboto"/>
                <a:cs typeface="Roboto"/>
                <a:sym typeface="Roboto"/>
              </a:defRPr>
            </a:lvl3pPr>
            <a:lvl4pPr marL="1828800" marR="0" lvl="3" indent="-317500" algn="l" rtl="0">
              <a:lnSpc>
                <a:spcPct val="100000"/>
              </a:lnSpc>
              <a:spcBef>
                <a:spcPts val="0"/>
              </a:spcBef>
              <a:spcAft>
                <a:spcPts val="0"/>
              </a:spcAft>
              <a:buClr>
                <a:schemeClr val="dk1"/>
              </a:buClr>
              <a:buSzPts val="2200"/>
              <a:buFont typeface="Roboto"/>
              <a:buNone/>
              <a:defRPr sz="1400" b="0" i="0" u="none" strike="noStrike" cap="none">
                <a:solidFill>
                  <a:schemeClr val="dk1"/>
                </a:solidFill>
                <a:latin typeface="Roboto"/>
                <a:ea typeface="Roboto"/>
                <a:cs typeface="Roboto"/>
                <a:sym typeface="Roboto"/>
              </a:defRPr>
            </a:lvl4pPr>
            <a:lvl5pPr marL="2286000" marR="0" lvl="4" indent="-317500" algn="l" rtl="0">
              <a:lnSpc>
                <a:spcPct val="100000"/>
              </a:lnSpc>
              <a:spcBef>
                <a:spcPts val="0"/>
              </a:spcBef>
              <a:spcAft>
                <a:spcPts val="0"/>
              </a:spcAft>
              <a:buClr>
                <a:schemeClr val="dk1"/>
              </a:buClr>
              <a:buSzPts val="2200"/>
              <a:buFont typeface="Roboto"/>
              <a:buNone/>
              <a:defRPr sz="1400" b="0" i="0" u="none" strike="noStrike" cap="none">
                <a:solidFill>
                  <a:schemeClr val="dk1"/>
                </a:solidFill>
                <a:latin typeface="Roboto"/>
                <a:ea typeface="Roboto"/>
                <a:cs typeface="Roboto"/>
                <a:sym typeface="Roboto"/>
              </a:defRPr>
            </a:lvl5pPr>
            <a:lvl6pPr marL="2743200" marR="0" lvl="5" indent="-317500" algn="l" rtl="0">
              <a:lnSpc>
                <a:spcPct val="100000"/>
              </a:lnSpc>
              <a:spcBef>
                <a:spcPts val="0"/>
              </a:spcBef>
              <a:spcAft>
                <a:spcPts val="0"/>
              </a:spcAft>
              <a:buClr>
                <a:schemeClr val="dk1"/>
              </a:buClr>
              <a:buSzPts val="2200"/>
              <a:buFont typeface="Roboto"/>
              <a:buNone/>
              <a:defRPr sz="1400" b="0" i="0" u="none" strike="noStrike" cap="none">
                <a:solidFill>
                  <a:schemeClr val="dk1"/>
                </a:solidFill>
                <a:latin typeface="Roboto"/>
                <a:ea typeface="Roboto"/>
                <a:cs typeface="Roboto"/>
                <a:sym typeface="Roboto"/>
              </a:defRPr>
            </a:lvl6pPr>
            <a:lvl7pPr marL="3200400" marR="0" lvl="6" indent="-317500" algn="l" rtl="0">
              <a:lnSpc>
                <a:spcPct val="100000"/>
              </a:lnSpc>
              <a:spcBef>
                <a:spcPts val="0"/>
              </a:spcBef>
              <a:spcAft>
                <a:spcPts val="0"/>
              </a:spcAft>
              <a:buClr>
                <a:schemeClr val="dk1"/>
              </a:buClr>
              <a:buSzPts val="2200"/>
              <a:buFont typeface="Roboto"/>
              <a:buNone/>
              <a:defRPr sz="1400" b="0" i="0" u="none" strike="noStrike" cap="none">
                <a:solidFill>
                  <a:schemeClr val="dk1"/>
                </a:solidFill>
                <a:latin typeface="Roboto"/>
                <a:ea typeface="Roboto"/>
                <a:cs typeface="Roboto"/>
                <a:sym typeface="Roboto"/>
              </a:defRPr>
            </a:lvl7pPr>
            <a:lvl8pPr marL="3657600" marR="0" lvl="7" indent="-317500" algn="l" rtl="0">
              <a:lnSpc>
                <a:spcPct val="100000"/>
              </a:lnSpc>
              <a:spcBef>
                <a:spcPts val="0"/>
              </a:spcBef>
              <a:spcAft>
                <a:spcPts val="0"/>
              </a:spcAft>
              <a:buClr>
                <a:schemeClr val="dk1"/>
              </a:buClr>
              <a:buSzPts val="2200"/>
              <a:buFont typeface="Roboto"/>
              <a:buNone/>
              <a:defRPr sz="1400" b="0" i="0" u="none" strike="noStrike" cap="none">
                <a:solidFill>
                  <a:schemeClr val="dk1"/>
                </a:solidFill>
                <a:latin typeface="Roboto"/>
                <a:ea typeface="Roboto"/>
                <a:cs typeface="Roboto"/>
                <a:sym typeface="Roboto"/>
              </a:defRPr>
            </a:lvl8pPr>
            <a:lvl9pPr marL="4114800" marR="0" lvl="8" indent="-317500" algn="l" rtl="0">
              <a:lnSpc>
                <a:spcPct val="100000"/>
              </a:lnSpc>
              <a:spcBef>
                <a:spcPts val="0"/>
              </a:spcBef>
              <a:spcAft>
                <a:spcPts val="0"/>
              </a:spcAft>
              <a:buClr>
                <a:schemeClr val="dk1"/>
              </a:buClr>
              <a:buSzPts val="2200"/>
              <a:buFont typeface="Roboto"/>
              <a:buNone/>
              <a:defRPr sz="1400" b="0" i="0" u="none" strike="noStrike" cap="none">
                <a:solidFill>
                  <a:schemeClr val="dk1"/>
                </a:solidFill>
                <a:latin typeface="Roboto"/>
                <a:ea typeface="Roboto"/>
                <a:cs typeface="Roboto"/>
                <a:sym typeface="Roboto"/>
              </a:defRPr>
            </a:lvl9pPr>
          </a:lstStyle>
          <a:p>
            <a:r>
              <a:rPr lang="en-US" sz="2400" dirty="0" smtClean="0">
                <a:solidFill>
                  <a:schemeClr val="tx2"/>
                </a:solidFill>
              </a:rPr>
              <a:t>Examples of </a:t>
            </a:r>
            <a:r>
              <a:rPr lang="en-US" sz="2400" dirty="0">
                <a:solidFill>
                  <a:schemeClr val="tx2"/>
                </a:solidFill>
              </a:rPr>
              <a:t>answered </a:t>
            </a:r>
            <a:r>
              <a:rPr lang="en-US" sz="2400" dirty="0" smtClean="0">
                <a:solidFill>
                  <a:schemeClr val="tx2"/>
                </a:solidFill>
              </a:rPr>
              <a:t>questions:</a:t>
            </a:r>
          </a:p>
          <a:p>
            <a:endParaRPr lang="en-US" sz="1800" dirty="0" smtClean="0">
              <a:solidFill>
                <a:schemeClr val="tx2"/>
              </a:solidFill>
            </a:endParaRPr>
          </a:p>
          <a:p>
            <a:r>
              <a:rPr lang="en-US" sz="1800" dirty="0" smtClean="0">
                <a:solidFill>
                  <a:schemeClr val="tx2"/>
                </a:solidFill>
              </a:rPr>
              <a:t>How many (signalized) intersections are there nationwide?</a:t>
            </a:r>
          </a:p>
          <a:p>
            <a:pPr marL="425450" indent="-285750">
              <a:buClr>
                <a:schemeClr val="accent6"/>
              </a:buClr>
              <a:buFontTx/>
              <a:buChar char="-"/>
            </a:pPr>
            <a:r>
              <a:rPr lang="en-US" sz="1800" dirty="0" smtClean="0">
                <a:solidFill>
                  <a:schemeClr val="accent6"/>
                </a:solidFill>
              </a:rPr>
              <a:t>Federal Highway Administration: 1 per 1,000 people</a:t>
            </a:r>
          </a:p>
          <a:p>
            <a:pPr marL="425450" indent="-285750">
              <a:buClr>
                <a:schemeClr val="accent6"/>
              </a:buClr>
              <a:buFontTx/>
              <a:buChar char="-"/>
            </a:pPr>
            <a:r>
              <a:rPr lang="en-US" sz="1800" dirty="0">
                <a:solidFill>
                  <a:schemeClr val="accent6"/>
                </a:solidFill>
              </a:rPr>
              <a:t>Institute of Transportation </a:t>
            </a:r>
            <a:r>
              <a:rPr lang="en-US" sz="1800" dirty="0" smtClean="0">
                <a:solidFill>
                  <a:schemeClr val="accent6"/>
                </a:solidFill>
              </a:rPr>
              <a:t>Engineers: 337,000 as of 2012</a:t>
            </a:r>
          </a:p>
          <a:p>
            <a:pPr marL="425450" indent="-285750">
              <a:buClr>
                <a:schemeClr val="accent6"/>
              </a:buClr>
              <a:buFontTx/>
              <a:buChar char="-"/>
            </a:pPr>
            <a:r>
              <a:rPr lang="en-US" sz="1800" dirty="0" smtClean="0">
                <a:solidFill>
                  <a:schemeClr val="accent6"/>
                </a:solidFill>
              </a:rPr>
              <a:t>American Assoc. </a:t>
            </a:r>
            <a:r>
              <a:rPr lang="en-US" sz="1800" dirty="0">
                <a:solidFill>
                  <a:schemeClr val="accent6"/>
                </a:solidFill>
              </a:rPr>
              <a:t>of State Highway and Transportation </a:t>
            </a:r>
            <a:r>
              <a:rPr lang="en-US" sz="1800" dirty="0" smtClean="0">
                <a:solidFill>
                  <a:schemeClr val="accent6"/>
                </a:solidFill>
              </a:rPr>
              <a:t>Officials: 1 per 860 people</a:t>
            </a:r>
          </a:p>
          <a:p>
            <a:pPr marL="425450" indent="-285750">
              <a:buClr>
                <a:schemeClr val="accent6"/>
              </a:buClr>
              <a:buFontTx/>
              <a:buChar char="-"/>
            </a:pPr>
            <a:r>
              <a:rPr lang="en-US" sz="1800" dirty="0">
                <a:solidFill>
                  <a:schemeClr val="accent6"/>
                </a:solidFill>
              </a:rPr>
              <a:t>Dept. of Transportation: </a:t>
            </a:r>
            <a:r>
              <a:rPr lang="en-US" sz="1800" dirty="0" smtClean="0">
                <a:solidFill>
                  <a:schemeClr val="accent6"/>
                </a:solidFill>
              </a:rPr>
              <a:t>total growth of 1.5% per year</a:t>
            </a:r>
          </a:p>
          <a:p>
            <a:pPr marL="139700" indent="0">
              <a:buClr>
                <a:schemeClr val="accent6"/>
              </a:buClr>
            </a:pPr>
            <a:endParaRPr lang="en-US" sz="1800" dirty="0" smtClean="0">
              <a:solidFill>
                <a:schemeClr val="accent6"/>
              </a:solidFill>
            </a:endParaRPr>
          </a:p>
          <a:p>
            <a:pPr marL="139700" indent="0">
              <a:buClr>
                <a:schemeClr val="accent6"/>
              </a:buClr>
            </a:pPr>
            <a:r>
              <a:rPr lang="en-US" sz="1800" dirty="0" smtClean="0">
                <a:solidFill>
                  <a:schemeClr val="tx2"/>
                </a:solidFill>
              </a:rPr>
              <a:t>How much how power does one light use?</a:t>
            </a:r>
          </a:p>
          <a:p>
            <a:pPr marL="425450" indent="-285750">
              <a:buClr>
                <a:schemeClr val="accent6"/>
              </a:buClr>
              <a:buFontTx/>
              <a:buChar char="-"/>
            </a:pPr>
            <a:r>
              <a:rPr lang="en-US" sz="1800" dirty="0" smtClean="0">
                <a:solidFill>
                  <a:schemeClr val="accent6"/>
                </a:solidFill>
              </a:rPr>
              <a:t>Energy Star mandates certain efficiencies for those manufactured after 2005</a:t>
            </a:r>
          </a:p>
          <a:p>
            <a:pPr marL="425450" indent="-285750">
              <a:buClr>
                <a:schemeClr val="accent6"/>
              </a:buClr>
              <a:buFontTx/>
              <a:buChar char="-"/>
            </a:pPr>
            <a:r>
              <a:rPr lang="en-US" sz="1800" dirty="0" smtClean="0">
                <a:solidFill>
                  <a:schemeClr val="accent6"/>
                </a:solidFill>
              </a:rPr>
              <a:t>Web scraping gives efficiency ranges</a:t>
            </a:r>
          </a:p>
          <a:p>
            <a:pPr marL="425450" indent="-285750">
              <a:buClr>
                <a:schemeClr val="accent6"/>
              </a:buClr>
              <a:buFontTx/>
              <a:buChar char="-"/>
            </a:pPr>
            <a:r>
              <a:rPr lang="en-US" sz="1800" dirty="0" smtClean="0">
                <a:solidFill>
                  <a:schemeClr val="accent6"/>
                </a:solidFill>
              </a:rPr>
              <a:t>Turnover estimated by subject matter experts</a:t>
            </a:r>
          </a:p>
          <a:p>
            <a:pPr marL="425450" indent="-285750">
              <a:buClr>
                <a:schemeClr val="accent6"/>
              </a:buClr>
              <a:buFontTx/>
              <a:buChar char="-"/>
            </a:pPr>
            <a:endParaRPr lang="en-US" sz="1800" dirty="0">
              <a:solidFill>
                <a:schemeClr val="accent6"/>
              </a:solidFill>
            </a:endParaRPr>
          </a:p>
        </p:txBody>
      </p:sp>
      <p:sp>
        <p:nvSpPr>
          <p:cNvPr id="6" name="Rectangle 5"/>
          <p:cNvSpPr/>
          <p:nvPr/>
        </p:nvSpPr>
        <p:spPr>
          <a:xfrm>
            <a:off x="0" y="5076824"/>
            <a:ext cx="9144000" cy="66675"/>
          </a:xfrm>
          <a:prstGeom prst="rect">
            <a:avLst/>
          </a:prstGeom>
          <a:solidFill>
            <a:srgbClr val="541F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7887447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82" name="Google Shape;182;p32"/>
          <p:cNvSpPr txBox="1">
            <a:spLocks noGrp="1"/>
          </p:cNvSpPr>
          <p:nvPr>
            <p:ph type="title" idx="15"/>
          </p:nvPr>
        </p:nvSpPr>
        <p:spPr>
          <a:xfrm>
            <a:off x="0" y="0"/>
            <a:ext cx="9143999" cy="790574"/>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sz="3200" dirty="0"/>
              <a:t> </a:t>
            </a:r>
            <a:r>
              <a:rPr lang="en" sz="3200" dirty="0" smtClean="0"/>
              <a:t>    Feature Engineering Example</a:t>
            </a:r>
            <a:endParaRPr sz="3200" dirty="0"/>
          </a:p>
        </p:txBody>
      </p:sp>
      <p:cxnSp>
        <p:nvCxnSpPr>
          <p:cNvPr id="3" name="Straight Connector 2"/>
          <p:cNvCxnSpPr/>
          <p:nvPr/>
        </p:nvCxnSpPr>
        <p:spPr>
          <a:xfrm flipH="1">
            <a:off x="1" y="793748"/>
            <a:ext cx="914399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sp>
        <p:nvSpPr>
          <p:cNvPr id="8" name="Subtitle 1"/>
          <p:cNvSpPr>
            <a:spLocks noGrp="1"/>
          </p:cNvSpPr>
          <p:nvPr/>
        </p:nvSpPr>
        <p:spPr>
          <a:xfrm>
            <a:off x="475728" y="816692"/>
            <a:ext cx="6541119" cy="52848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Roboto"/>
              <a:buNone/>
              <a:defRPr sz="1400" b="0" i="0" u="none" strike="noStrike" cap="none">
                <a:solidFill>
                  <a:schemeClr val="lt1"/>
                </a:solidFill>
                <a:latin typeface="Josefin Sans Thin"/>
                <a:ea typeface="Josefin Sans Thin"/>
                <a:cs typeface="Josefin Sans Thin"/>
                <a:sym typeface="Josefin Sans Thin"/>
              </a:defRPr>
            </a:lvl1pPr>
            <a:lvl2pPr marL="914400" marR="0" lvl="1" indent="-317500" algn="l" rtl="0">
              <a:lnSpc>
                <a:spcPct val="100000"/>
              </a:lnSpc>
              <a:spcBef>
                <a:spcPts val="0"/>
              </a:spcBef>
              <a:spcAft>
                <a:spcPts val="0"/>
              </a:spcAft>
              <a:buClr>
                <a:schemeClr val="dk1"/>
              </a:buClr>
              <a:buSzPts val="2200"/>
              <a:buFont typeface="Roboto"/>
              <a:buNone/>
              <a:defRPr sz="1400" b="0" i="0" u="none" strike="noStrike" cap="none">
                <a:solidFill>
                  <a:schemeClr val="dk1"/>
                </a:solidFill>
                <a:latin typeface="Roboto"/>
                <a:ea typeface="Roboto"/>
                <a:cs typeface="Roboto"/>
                <a:sym typeface="Roboto"/>
              </a:defRPr>
            </a:lvl2pPr>
            <a:lvl3pPr marL="1371600" marR="0" lvl="2" indent="-317500" algn="l" rtl="0">
              <a:lnSpc>
                <a:spcPct val="100000"/>
              </a:lnSpc>
              <a:spcBef>
                <a:spcPts val="0"/>
              </a:spcBef>
              <a:spcAft>
                <a:spcPts val="0"/>
              </a:spcAft>
              <a:buClr>
                <a:schemeClr val="dk1"/>
              </a:buClr>
              <a:buSzPts val="2200"/>
              <a:buFont typeface="Roboto"/>
              <a:buNone/>
              <a:defRPr sz="1400" b="0" i="0" u="none" strike="noStrike" cap="none">
                <a:solidFill>
                  <a:schemeClr val="dk1"/>
                </a:solidFill>
                <a:latin typeface="Roboto"/>
                <a:ea typeface="Roboto"/>
                <a:cs typeface="Roboto"/>
                <a:sym typeface="Roboto"/>
              </a:defRPr>
            </a:lvl3pPr>
            <a:lvl4pPr marL="1828800" marR="0" lvl="3" indent="-317500" algn="l" rtl="0">
              <a:lnSpc>
                <a:spcPct val="100000"/>
              </a:lnSpc>
              <a:spcBef>
                <a:spcPts val="0"/>
              </a:spcBef>
              <a:spcAft>
                <a:spcPts val="0"/>
              </a:spcAft>
              <a:buClr>
                <a:schemeClr val="dk1"/>
              </a:buClr>
              <a:buSzPts val="2200"/>
              <a:buFont typeface="Roboto"/>
              <a:buNone/>
              <a:defRPr sz="1400" b="0" i="0" u="none" strike="noStrike" cap="none">
                <a:solidFill>
                  <a:schemeClr val="dk1"/>
                </a:solidFill>
                <a:latin typeface="Roboto"/>
                <a:ea typeface="Roboto"/>
                <a:cs typeface="Roboto"/>
                <a:sym typeface="Roboto"/>
              </a:defRPr>
            </a:lvl4pPr>
            <a:lvl5pPr marL="2286000" marR="0" lvl="4" indent="-317500" algn="l" rtl="0">
              <a:lnSpc>
                <a:spcPct val="100000"/>
              </a:lnSpc>
              <a:spcBef>
                <a:spcPts val="0"/>
              </a:spcBef>
              <a:spcAft>
                <a:spcPts val="0"/>
              </a:spcAft>
              <a:buClr>
                <a:schemeClr val="dk1"/>
              </a:buClr>
              <a:buSzPts val="2200"/>
              <a:buFont typeface="Roboto"/>
              <a:buNone/>
              <a:defRPr sz="1400" b="0" i="0" u="none" strike="noStrike" cap="none">
                <a:solidFill>
                  <a:schemeClr val="dk1"/>
                </a:solidFill>
                <a:latin typeface="Roboto"/>
                <a:ea typeface="Roboto"/>
                <a:cs typeface="Roboto"/>
                <a:sym typeface="Roboto"/>
              </a:defRPr>
            </a:lvl5pPr>
            <a:lvl6pPr marL="2743200" marR="0" lvl="5" indent="-317500" algn="l" rtl="0">
              <a:lnSpc>
                <a:spcPct val="100000"/>
              </a:lnSpc>
              <a:spcBef>
                <a:spcPts val="0"/>
              </a:spcBef>
              <a:spcAft>
                <a:spcPts val="0"/>
              </a:spcAft>
              <a:buClr>
                <a:schemeClr val="dk1"/>
              </a:buClr>
              <a:buSzPts val="2200"/>
              <a:buFont typeface="Roboto"/>
              <a:buNone/>
              <a:defRPr sz="1400" b="0" i="0" u="none" strike="noStrike" cap="none">
                <a:solidFill>
                  <a:schemeClr val="dk1"/>
                </a:solidFill>
                <a:latin typeface="Roboto"/>
                <a:ea typeface="Roboto"/>
                <a:cs typeface="Roboto"/>
                <a:sym typeface="Roboto"/>
              </a:defRPr>
            </a:lvl6pPr>
            <a:lvl7pPr marL="3200400" marR="0" lvl="6" indent="-317500" algn="l" rtl="0">
              <a:lnSpc>
                <a:spcPct val="100000"/>
              </a:lnSpc>
              <a:spcBef>
                <a:spcPts val="0"/>
              </a:spcBef>
              <a:spcAft>
                <a:spcPts val="0"/>
              </a:spcAft>
              <a:buClr>
                <a:schemeClr val="dk1"/>
              </a:buClr>
              <a:buSzPts val="2200"/>
              <a:buFont typeface="Roboto"/>
              <a:buNone/>
              <a:defRPr sz="1400" b="0" i="0" u="none" strike="noStrike" cap="none">
                <a:solidFill>
                  <a:schemeClr val="dk1"/>
                </a:solidFill>
                <a:latin typeface="Roboto"/>
                <a:ea typeface="Roboto"/>
                <a:cs typeface="Roboto"/>
                <a:sym typeface="Roboto"/>
              </a:defRPr>
            </a:lvl7pPr>
            <a:lvl8pPr marL="3657600" marR="0" lvl="7" indent="-317500" algn="l" rtl="0">
              <a:lnSpc>
                <a:spcPct val="100000"/>
              </a:lnSpc>
              <a:spcBef>
                <a:spcPts val="0"/>
              </a:spcBef>
              <a:spcAft>
                <a:spcPts val="0"/>
              </a:spcAft>
              <a:buClr>
                <a:schemeClr val="dk1"/>
              </a:buClr>
              <a:buSzPts val="2200"/>
              <a:buFont typeface="Roboto"/>
              <a:buNone/>
              <a:defRPr sz="1400" b="0" i="0" u="none" strike="noStrike" cap="none">
                <a:solidFill>
                  <a:schemeClr val="dk1"/>
                </a:solidFill>
                <a:latin typeface="Roboto"/>
                <a:ea typeface="Roboto"/>
                <a:cs typeface="Roboto"/>
                <a:sym typeface="Roboto"/>
              </a:defRPr>
            </a:lvl8pPr>
            <a:lvl9pPr marL="4114800" marR="0" lvl="8" indent="-317500" algn="l" rtl="0">
              <a:lnSpc>
                <a:spcPct val="100000"/>
              </a:lnSpc>
              <a:spcBef>
                <a:spcPts val="0"/>
              </a:spcBef>
              <a:spcAft>
                <a:spcPts val="0"/>
              </a:spcAft>
              <a:buClr>
                <a:schemeClr val="dk1"/>
              </a:buClr>
              <a:buSzPts val="2200"/>
              <a:buFont typeface="Roboto"/>
              <a:buNone/>
              <a:defRPr sz="1400" b="0" i="0" u="none" strike="noStrike" cap="none">
                <a:solidFill>
                  <a:schemeClr val="dk1"/>
                </a:solidFill>
                <a:latin typeface="Roboto"/>
                <a:ea typeface="Roboto"/>
                <a:cs typeface="Roboto"/>
                <a:sym typeface="Roboto"/>
              </a:defRPr>
            </a:lvl9pPr>
          </a:lstStyle>
          <a:p>
            <a:pPr marL="139700" indent="0">
              <a:buClr>
                <a:schemeClr val="accent6"/>
              </a:buClr>
            </a:pPr>
            <a:r>
              <a:rPr lang="en-US" sz="1600" dirty="0" smtClean="0">
                <a:solidFill>
                  <a:schemeClr val="tx2"/>
                </a:solidFill>
              </a:rPr>
              <a:t>How long does an average traffic light bulb operate daily?</a:t>
            </a:r>
            <a:endParaRPr lang="en-US" sz="1600" dirty="0">
              <a:solidFill>
                <a:schemeClr val="tx2"/>
              </a:solidFill>
            </a:endParaRPr>
          </a:p>
          <a:p>
            <a:pPr marL="139700" indent="0">
              <a:buClr>
                <a:schemeClr val="accent6"/>
              </a:buClr>
            </a:pPr>
            <a:endParaRPr lang="en-US" sz="1600" dirty="0" smtClean="0">
              <a:solidFill>
                <a:schemeClr val="tx2"/>
              </a:solidFill>
            </a:endParaRPr>
          </a:p>
        </p:txBody>
      </p:sp>
      <p:pic>
        <p:nvPicPr>
          <p:cNvPr id="63" name="Picture 62"/>
          <p:cNvPicPr>
            <a:picLocks noChangeAspect="1"/>
          </p:cNvPicPr>
          <p:nvPr/>
        </p:nvPicPr>
        <p:blipFill rotWithShape="1">
          <a:blip r:embed="rId3">
            <a:extLst>
              <a:ext uri="{28A0092B-C50C-407E-A947-70E740481C1C}">
                <a14:useLocalDpi xmlns:a14="http://schemas.microsoft.com/office/drawing/2010/main" val="0"/>
              </a:ext>
            </a:extLst>
          </a:blip>
          <a:srcRect l="13608" t="65050" r="74277" b="23977"/>
          <a:stretch/>
        </p:blipFill>
        <p:spPr>
          <a:xfrm>
            <a:off x="736244" y="1781470"/>
            <a:ext cx="440532" cy="564356"/>
          </a:xfrm>
          <a:prstGeom prst="rect">
            <a:avLst/>
          </a:prstGeom>
        </p:spPr>
      </p:pic>
      <p:sp>
        <p:nvSpPr>
          <p:cNvPr id="64" name="Subtitle 1"/>
          <p:cNvSpPr>
            <a:spLocks noGrp="1"/>
          </p:cNvSpPr>
          <p:nvPr/>
        </p:nvSpPr>
        <p:spPr>
          <a:xfrm>
            <a:off x="2108520" y="1848933"/>
            <a:ext cx="670560" cy="42943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Roboto"/>
              <a:buNone/>
              <a:defRPr sz="1400" b="0" i="0" u="none" strike="noStrike" cap="none">
                <a:solidFill>
                  <a:schemeClr val="lt1"/>
                </a:solidFill>
                <a:latin typeface="Josefin Sans Thin"/>
                <a:ea typeface="Josefin Sans Thin"/>
                <a:cs typeface="Josefin Sans Thin"/>
                <a:sym typeface="Josefin Sans Thin"/>
              </a:defRPr>
            </a:lvl1pPr>
            <a:lvl2pPr marL="914400" marR="0" lvl="1" indent="-317500" algn="l" rtl="0">
              <a:lnSpc>
                <a:spcPct val="100000"/>
              </a:lnSpc>
              <a:spcBef>
                <a:spcPts val="0"/>
              </a:spcBef>
              <a:spcAft>
                <a:spcPts val="0"/>
              </a:spcAft>
              <a:buClr>
                <a:schemeClr val="dk1"/>
              </a:buClr>
              <a:buSzPts val="2200"/>
              <a:buFont typeface="Roboto"/>
              <a:buNone/>
              <a:defRPr sz="1400" b="0" i="0" u="none" strike="noStrike" cap="none">
                <a:solidFill>
                  <a:schemeClr val="dk1"/>
                </a:solidFill>
                <a:latin typeface="Roboto"/>
                <a:ea typeface="Roboto"/>
                <a:cs typeface="Roboto"/>
                <a:sym typeface="Roboto"/>
              </a:defRPr>
            </a:lvl2pPr>
            <a:lvl3pPr marL="1371600" marR="0" lvl="2" indent="-317500" algn="l" rtl="0">
              <a:lnSpc>
                <a:spcPct val="100000"/>
              </a:lnSpc>
              <a:spcBef>
                <a:spcPts val="0"/>
              </a:spcBef>
              <a:spcAft>
                <a:spcPts val="0"/>
              </a:spcAft>
              <a:buClr>
                <a:schemeClr val="dk1"/>
              </a:buClr>
              <a:buSzPts val="2200"/>
              <a:buFont typeface="Roboto"/>
              <a:buNone/>
              <a:defRPr sz="1400" b="0" i="0" u="none" strike="noStrike" cap="none">
                <a:solidFill>
                  <a:schemeClr val="dk1"/>
                </a:solidFill>
                <a:latin typeface="Roboto"/>
                <a:ea typeface="Roboto"/>
                <a:cs typeface="Roboto"/>
                <a:sym typeface="Roboto"/>
              </a:defRPr>
            </a:lvl3pPr>
            <a:lvl4pPr marL="1828800" marR="0" lvl="3" indent="-317500" algn="l" rtl="0">
              <a:lnSpc>
                <a:spcPct val="100000"/>
              </a:lnSpc>
              <a:spcBef>
                <a:spcPts val="0"/>
              </a:spcBef>
              <a:spcAft>
                <a:spcPts val="0"/>
              </a:spcAft>
              <a:buClr>
                <a:schemeClr val="dk1"/>
              </a:buClr>
              <a:buSzPts val="2200"/>
              <a:buFont typeface="Roboto"/>
              <a:buNone/>
              <a:defRPr sz="1400" b="0" i="0" u="none" strike="noStrike" cap="none">
                <a:solidFill>
                  <a:schemeClr val="dk1"/>
                </a:solidFill>
                <a:latin typeface="Roboto"/>
                <a:ea typeface="Roboto"/>
                <a:cs typeface="Roboto"/>
                <a:sym typeface="Roboto"/>
              </a:defRPr>
            </a:lvl4pPr>
            <a:lvl5pPr marL="2286000" marR="0" lvl="4" indent="-317500" algn="l" rtl="0">
              <a:lnSpc>
                <a:spcPct val="100000"/>
              </a:lnSpc>
              <a:spcBef>
                <a:spcPts val="0"/>
              </a:spcBef>
              <a:spcAft>
                <a:spcPts val="0"/>
              </a:spcAft>
              <a:buClr>
                <a:schemeClr val="dk1"/>
              </a:buClr>
              <a:buSzPts val="2200"/>
              <a:buFont typeface="Roboto"/>
              <a:buNone/>
              <a:defRPr sz="1400" b="0" i="0" u="none" strike="noStrike" cap="none">
                <a:solidFill>
                  <a:schemeClr val="dk1"/>
                </a:solidFill>
                <a:latin typeface="Roboto"/>
                <a:ea typeface="Roboto"/>
                <a:cs typeface="Roboto"/>
                <a:sym typeface="Roboto"/>
              </a:defRPr>
            </a:lvl5pPr>
            <a:lvl6pPr marL="2743200" marR="0" lvl="5" indent="-317500" algn="l" rtl="0">
              <a:lnSpc>
                <a:spcPct val="100000"/>
              </a:lnSpc>
              <a:spcBef>
                <a:spcPts val="0"/>
              </a:spcBef>
              <a:spcAft>
                <a:spcPts val="0"/>
              </a:spcAft>
              <a:buClr>
                <a:schemeClr val="dk1"/>
              </a:buClr>
              <a:buSzPts val="2200"/>
              <a:buFont typeface="Roboto"/>
              <a:buNone/>
              <a:defRPr sz="1400" b="0" i="0" u="none" strike="noStrike" cap="none">
                <a:solidFill>
                  <a:schemeClr val="dk1"/>
                </a:solidFill>
                <a:latin typeface="Roboto"/>
                <a:ea typeface="Roboto"/>
                <a:cs typeface="Roboto"/>
                <a:sym typeface="Roboto"/>
              </a:defRPr>
            </a:lvl6pPr>
            <a:lvl7pPr marL="3200400" marR="0" lvl="6" indent="-317500" algn="l" rtl="0">
              <a:lnSpc>
                <a:spcPct val="100000"/>
              </a:lnSpc>
              <a:spcBef>
                <a:spcPts val="0"/>
              </a:spcBef>
              <a:spcAft>
                <a:spcPts val="0"/>
              </a:spcAft>
              <a:buClr>
                <a:schemeClr val="dk1"/>
              </a:buClr>
              <a:buSzPts val="2200"/>
              <a:buFont typeface="Roboto"/>
              <a:buNone/>
              <a:defRPr sz="1400" b="0" i="0" u="none" strike="noStrike" cap="none">
                <a:solidFill>
                  <a:schemeClr val="dk1"/>
                </a:solidFill>
                <a:latin typeface="Roboto"/>
                <a:ea typeface="Roboto"/>
                <a:cs typeface="Roboto"/>
                <a:sym typeface="Roboto"/>
              </a:defRPr>
            </a:lvl7pPr>
            <a:lvl8pPr marL="3657600" marR="0" lvl="7" indent="-317500" algn="l" rtl="0">
              <a:lnSpc>
                <a:spcPct val="100000"/>
              </a:lnSpc>
              <a:spcBef>
                <a:spcPts val="0"/>
              </a:spcBef>
              <a:spcAft>
                <a:spcPts val="0"/>
              </a:spcAft>
              <a:buClr>
                <a:schemeClr val="dk1"/>
              </a:buClr>
              <a:buSzPts val="2200"/>
              <a:buFont typeface="Roboto"/>
              <a:buNone/>
              <a:defRPr sz="1400" b="0" i="0" u="none" strike="noStrike" cap="none">
                <a:solidFill>
                  <a:schemeClr val="dk1"/>
                </a:solidFill>
                <a:latin typeface="Roboto"/>
                <a:ea typeface="Roboto"/>
                <a:cs typeface="Roboto"/>
                <a:sym typeface="Roboto"/>
              </a:defRPr>
            </a:lvl8pPr>
            <a:lvl9pPr marL="4114800" marR="0" lvl="8" indent="-317500" algn="l" rtl="0">
              <a:lnSpc>
                <a:spcPct val="100000"/>
              </a:lnSpc>
              <a:spcBef>
                <a:spcPts val="0"/>
              </a:spcBef>
              <a:spcAft>
                <a:spcPts val="0"/>
              </a:spcAft>
              <a:buClr>
                <a:schemeClr val="dk1"/>
              </a:buClr>
              <a:buSzPts val="2200"/>
              <a:buFont typeface="Roboto"/>
              <a:buNone/>
              <a:defRPr sz="1400" b="0" i="0" u="none" strike="noStrike" cap="none">
                <a:solidFill>
                  <a:schemeClr val="dk1"/>
                </a:solidFill>
                <a:latin typeface="Roboto"/>
                <a:ea typeface="Roboto"/>
                <a:cs typeface="Roboto"/>
                <a:sym typeface="Roboto"/>
              </a:defRPr>
            </a:lvl9pPr>
          </a:lstStyle>
          <a:p>
            <a:pPr marL="139700" indent="0">
              <a:buClr>
                <a:schemeClr val="accent6"/>
              </a:buClr>
            </a:pPr>
            <a:r>
              <a:rPr lang="en-US" sz="1200" dirty="0" smtClean="0">
                <a:solidFill>
                  <a:schemeClr val="tx2"/>
                </a:solidFill>
              </a:rPr>
              <a:t> 8  </a:t>
            </a:r>
          </a:p>
        </p:txBody>
      </p:sp>
      <p:pic>
        <p:nvPicPr>
          <p:cNvPr id="65" name="Picture 64"/>
          <p:cNvPicPr>
            <a:picLocks noChangeAspect="1"/>
          </p:cNvPicPr>
          <p:nvPr/>
        </p:nvPicPr>
        <p:blipFill rotWithShape="1">
          <a:blip r:embed="rId3">
            <a:extLst>
              <a:ext uri="{28A0092B-C50C-407E-A947-70E740481C1C}">
                <a14:useLocalDpi xmlns:a14="http://schemas.microsoft.com/office/drawing/2010/main" val="0"/>
              </a:ext>
            </a:extLst>
          </a:blip>
          <a:srcRect l="47615" t="50727" r="45084" b="34360"/>
          <a:stretch/>
        </p:blipFill>
        <p:spPr>
          <a:xfrm flipH="1">
            <a:off x="858828" y="2420108"/>
            <a:ext cx="195364" cy="564356"/>
          </a:xfrm>
          <a:prstGeom prst="rect">
            <a:avLst/>
          </a:prstGeom>
        </p:spPr>
      </p:pic>
      <p:pic>
        <p:nvPicPr>
          <p:cNvPr id="67" name="Picture 66"/>
          <p:cNvPicPr>
            <a:picLocks noChangeAspect="1"/>
          </p:cNvPicPr>
          <p:nvPr/>
        </p:nvPicPr>
        <p:blipFill rotWithShape="1">
          <a:blip r:embed="rId3">
            <a:extLst>
              <a:ext uri="{28A0092B-C50C-407E-A947-70E740481C1C}">
                <a14:useLocalDpi xmlns:a14="http://schemas.microsoft.com/office/drawing/2010/main" val="0"/>
              </a:ext>
            </a:extLst>
          </a:blip>
          <a:srcRect l="11308" t="31835" r="74723" b="60157"/>
          <a:stretch/>
        </p:blipFill>
        <p:spPr>
          <a:xfrm>
            <a:off x="702510" y="3117531"/>
            <a:ext cx="508000" cy="411892"/>
          </a:xfrm>
          <a:prstGeom prst="rect">
            <a:avLst/>
          </a:prstGeom>
        </p:spPr>
      </p:pic>
      <p:pic>
        <p:nvPicPr>
          <p:cNvPr id="70" name="Picture 69"/>
          <p:cNvPicPr>
            <a:picLocks noChangeAspect="1"/>
          </p:cNvPicPr>
          <p:nvPr/>
        </p:nvPicPr>
        <p:blipFill rotWithShape="1">
          <a:blip r:embed="rId3">
            <a:extLst>
              <a:ext uri="{28A0092B-C50C-407E-A947-70E740481C1C}">
                <a14:useLocalDpi xmlns:a14="http://schemas.microsoft.com/office/drawing/2010/main" val="0"/>
              </a:ext>
            </a:extLst>
          </a:blip>
          <a:srcRect l="46489" t="46001" r="47059" b="49320"/>
          <a:stretch/>
        </p:blipFill>
        <p:spPr>
          <a:xfrm>
            <a:off x="771963" y="3663405"/>
            <a:ext cx="354806" cy="363856"/>
          </a:xfrm>
          <a:prstGeom prst="rect">
            <a:avLst/>
          </a:prstGeom>
        </p:spPr>
      </p:pic>
      <p:sp>
        <p:nvSpPr>
          <p:cNvPr id="72" name="Subtitle 1"/>
          <p:cNvSpPr>
            <a:spLocks noGrp="1"/>
          </p:cNvSpPr>
          <p:nvPr/>
        </p:nvSpPr>
        <p:spPr>
          <a:xfrm>
            <a:off x="417168" y="1214947"/>
            <a:ext cx="883320" cy="52848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Roboto"/>
              <a:buNone/>
              <a:defRPr sz="1400" b="0" i="0" u="none" strike="noStrike" cap="none">
                <a:solidFill>
                  <a:schemeClr val="lt1"/>
                </a:solidFill>
                <a:latin typeface="Josefin Sans Thin"/>
                <a:ea typeface="Josefin Sans Thin"/>
                <a:cs typeface="Josefin Sans Thin"/>
                <a:sym typeface="Josefin Sans Thin"/>
              </a:defRPr>
            </a:lvl1pPr>
            <a:lvl2pPr marL="914400" marR="0" lvl="1" indent="-317500" algn="l" rtl="0">
              <a:lnSpc>
                <a:spcPct val="100000"/>
              </a:lnSpc>
              <a:spcBef>
                <a:spcPts val="0"/>
              </a:spcBef>
              <a:spcAft>
                <a:spcPts val="0"/>
              </a:spcAft>
              <a:buClr>
                <a:schemeClr val="dk1"/>
              </a:buClr>
              <a:buSzPts val="2200"/>
              <a:buFont typeface="Roboto"/>
              <a:buNone/>
              <a:defRPr sz="1400" b="0" i="0" u="none" strike="noStrike" cap="none">
                <a:solidFill>
                  <a:schemeClr val="dk1"/>
                </a:solidFill>
                <a:latin typeface="Roboto"/>
                <a:ea typeface="Roboto"/>
                <a:cs typeface="Roboto"/>
                <a:sym typeface="Roboto"/>
              </a:defRPr>
            </a:lvl2pPr>
            <a:lvl3pPr marL="1371600" marR="0" lvl="2" indent="-317500" algn="l" rtl="0">
              <a:lnSpc>
                <a:spcPct val="100000"/>
              </a:lnSpc>
              <a:spcBef>
                <a:spcPts val="0"/>
              </a:spcBef>
              <a:spcAft>
                <a:spcPts val="0"/>
              </a:spcAft>
              <a:buClr>
                <a:schemeClr val="dk1"/>
              </a:buClr>
              <a:buSzPts val="2200"/>
              <a:buFont typeface="Roboto"/>
              <a:buNone/>
              <a:defRPr sz="1400" b="0" i="0" u="none" strike="noStrike" cap="none">
                <a:solidFill>
                  <a:schemeClr val="dk1"/>
                </a:solidFill>
                <a:latin typeface="Roboto"/>
                <a:ea typeface="Roboto"/>
                <a:cs typeface="Roboto"/>
                <a:sym typeface="Roboto"/>
              </a:defRPr>
            </a:lvl3pPr>
            <a:lvl4pPr marL="1828800" marR="0" lvl="3" indent="-317500" algn="l" rtl="0">
              <a:lnSpc>
                <a:spcPct val="100000"/>
              </a:lnSpc>
              <a:spcBef>
                <a:spcPts val="0"/>
              </a:spcBef>
              <a:spcAft>
                <a:spcPts val="0"/>
              </a:spcAft>
              <a:buClr>
                <a:schemeClr val="dk1"/>
              </a:buClr>
              <a:buSzPts val="2200"/>
              <a:buFont typeface="Roboto"/>
              <a:buNone/>
              <a:defRPr sz="1400" b="0" i="0" u="none" strike="noStrike" cap="none">
                <a:solidFill>
                  <a:schemeClr val="dk1"/>
                </a:solidFill>
                <a:latin typeface="Roboto"/>
                <a:ea typeface="Roboto"/>
                <a:cs typeface="Roboto"/>
                <a:sym typeface="Roboto"/>
              </a:defRPr>
            </a:lvl4pPr>
            <a:lvl5pPr marL="2286000" marR="0" lvl="4" indent="-317500" algn="l" rtl="0">
              <a:lnSpc>
                <a:spcPct val="100000"/>
              </a:lnSpc>
              <a:spcBef>
                <a:spcPts val="0"/>
              </a:spcBef>
              <a:spcAft>
                <a:spcPts val="0"/>
              </a:spcAft>
              <a:buClr>
                <a:schemeClr val="dk1"/>
              </a:buClr>
              <a:buSzPts val="2200"/>
              <a:buFont typeface="Roboto"/>
              <a:buNone/>
              <a:defRPr sz="1400" b="0" i="0" u="none" strike="noStrike" cap="none">
                <a:solidFill>
                  <a:schemeClr val="dk1"/>
                </a:solidFill>
                <a:latin typeface="Roboto"/>
                <a:ea typeface="Roboto"/>
                <a:cs typeface="Roboto"/>
                <a:sym typeface="Roboto"/>
              </a:defRPr>
            </a:lvl5pPr>
            <a:lvl6pPr marL="2743200" marR="0" lvl="5" indent="-317500" algn="l" rtl="0">
              <a:lnSpc>
                <a:spcPct val="100000"/>
              </a:lnSpc>
              <a:spcBef>
                <a:spcPts val="0"/>
              </a:spcBef>
              <a:spcAft>
                <a:spcPts val="0"/>
              </a:spcAft>
              <a:buClr>
                <a:schemeClr val="dk1"/>
              </a:buClr>
              <a:buSzPts val="2200"/>
              <a:buFont typeface="Roboto"/>
              <a:buNone/>
              <a:defRPr sz="1400" b="0" i="0" u="none" strike="noStrike" cap="none">
                <a:solidFill>
                  <a:schemeClr val="dk1"/>
                </a:solidFill>
                <a:latin typeface="Roboto"/>
                <a:ea typeface="Roboto"/>
                <a:cs typeface="Roboto"/>
                <a:sym typeface="Roboto"/>
              </a:defRPr>
            </a:lvl6pPr>
            <a:lvl7pPr marL="3200400" marR="0" lvl="6" indent="-317500" algn="l" rtl="0">
              <a:lnSpc>
                <a:spcPct val="100000"/>
              </a:lnSpc>
              <a:spcBef>
                <a:spcPts val="0"/>
              </a:spcBef>
              <a:spcAft>
                <a:spcPts val="0"/>
              </a:spcAft>
              <a:buClr>
                <a:schemeClr val="dk1"/>
              </a:buClr>
              <a:buSzPts val="2200"/>
              <a:buFont typeface="Roboto"/>
              <a:buNone/>
              <a:defRPr sz="1400" b="0" i="0" u="none" strike="noStrike" cap="none">
                <a:solidFill>
                  <a:schemeClr val="dk1"/>
                </a:solidFill>
                <a:latin typeface="Roboto"/>
                <a:ea typeface="Roboto"/>
                <a:cs typeface="Roboto"/>
                <a:sym typeface="Roboto"/>
              </a:defRPr>
            </a:lvl7pPr>
            <a:lvl8pPr marL="3657600" marR="0" lvl="7" indent="-317500" algn="l" rtl="0">
              <a:lnSpc>
                <a:spcPct val="100000"/>
              </a:lnSpc>
              <a:spcBef>
                <a:spcPts val="0"/>
              </a:spcBef>
              <a:spcAft>
                <a:spcPts val="0"/>
              </a:spcAft>
              <a:buClr>
                <a:schemeClr val="dk1"/>
              </a:buClr>
              <a:buSzPts val="2200"/>
              <a:buFont typeface="Roboto"/>
              <a:buNone/>
              <a:defRPr sz="1400" b="0" i="0" u="none" strike="noStrike" cap="none">
                <a:solidFill>
                  <a:schemeClr val="dk1"/>
                </a:solidFill>
                <a:latin typeface="Roboto"/>
                <a:ea typeface="Roboto"/>
                <a:cs typeface="Roboto"/>
                <a:sym typeface="Roboto"/>
              </a:defRPr>
            </a:lvl8pPr>
            <a:lvl9pPr marL="4114800" marR="0" lvl="8" indent="-317500" algn="l" rtl="0">
              <a:lnSpc>
                <a:spcPct val="100000"/>
              </a:lnSpc>
              <a:spcBef>
                <a:spcPts val="0"/>
              </a:spcBef>
              <a:spcAft>
                <a:spcPts val="0"/>
              </a:spcAft>
              <a:buClr>
                <a:schemeClr val="dk1"/>
              </a:buClr>
              <a:buSzPts val="2200"/>
              <a:buFont typeface="Roboto"/>
              <a:buNone/>
              <a:defRPr sz="1400" b="0" i="0" u="none" strike="noStrike" cap="none">
                <a:solidFill>
                  <a:schemeClr val="dk1"/>
                </a:solidFill>
                <a:latin typeface="Roboto"/>
                <a:ea typeface="Roboto"/>
                <a:cs typeface="Roboto"/>
                <a:sym typeface="Roboto"/>
              </a:defRPr>
            </a:lvl9pPr>
          </a:lstStyle>
          <a:p>
            <a:pPr marL="139700" indent="0" algn="ctr">
              <a:buClr>
                <a:schemeClr val="accent6"/>
              </a:buClr>
            </a:pPr>
            <a:r>
              <a:rPr lang="en-US" sz="1200" dirty="0" smtClean="0">
                <a:solidFill>
                  <a:schemeClr val="tx2"/>
                </a:solidFill>
              </a:rPr>
              <a:t>type</a:t>
            </a:r>
          </a:p>
        </p:txBody>
      </p:sp>
      <p:sp>
        <p:nvSpPr>
          <p:cNvPr id="7" name="Rounded Rectangle 6"/>
          <p:cNvSpPr/>
          <p:nvPr/>
        </p:nvSpPr>
        <p:spPr>
          <a:xfrm>
            <a:off x="614086" y="1716546"/>
            <a:ext cx="670560" cy="243906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76" name="Subtitle 1"/>
          <p:cNvSpPr>
            <a:spLocks noGrp="1"/>
          </p:cNvSpPr>
          <p:nvPr/>
        </p:nvSpPr>
        <p:spPr>
          <a:xfrm>
            <a:off x="2108520" y="2487571"/>
            <a:ext cx="670560" cy="42943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Roboto"/>
              <a:buNone/>
              <a:defRPr sz="1400" b="0" i="0" u="none" strike="noStrike" cap="none">
                <a:solidFill>
                  <a:schemeClr val="lt1"/>
                </a:solidFill>
                <a:latin typeface="Josefin Sans Thin"/>
                <a:ea typeface="Josefin Sans Thin"/>
                <a:cs typeface="Josefin Sans Thin"/>
                <a:sym typeface="Josefin Sans Thin"/>
              </a:defRPr>
            </a:lvl1pPr>
            <a:lvl2pPr marL="914400" marR="0" lvl="1" indent="-317500" algn="l" rtl="0">
              <a:lnSpc>
                <a:spcPct val="100000"/>
              </a:lnSpc>
              <a:spcBef>
                <a:spcPts val="0"/>
              </a:spcBef>
              <a:spcAft>
                <a:spcPts val="0"/>
              </a:spcAft>
              <a:buClr>
                <a:schemeClr val="dk1"/>
              </a:buClr>
              <a:buSzPts val="2200"/>
              <a:buFont typeface="Roboto"/>
              <a:buNone/>
              <a:defRPr sz="1400" b="0" i="0" u="none" strike="noStrike" cap="none">
                <a:solidFill>
                  <a:schemeClr val="dk1"/>
                </a:solidFill>
                <a:latin typeface="Roboto"/>
                <a:ea typeface="Roboto"/>
                <a:cs typeface="Roboto"/>
                <a:sym typeface="Roboto"/>
              </a:defRPr>
            </a:lvl2pPr>
            <a:lvl3pPr marL="1371600" marR="0" lvl="2" indent="-317500" algn="l" rtl="0">
              <a:lnSpc>
                <a:spcPct val="100000"/>
              </a:lnSpc>
              <a:spcBef>
                <a:spcPts val="0"/>
              </a:spcBef>
              <a:spcAft>
                <a:spcPts val="0"/>
              </a:spcAft>
              <a:buClr>
                <a:schemeClr val="dk1"/>
              </a:buClr>
              <a:buSzPts val="2200"/>
              <a:buFont typeface="Roboto"/>
              <a:buNone/>
              <a:defRPr sz="1400" b="0" i="0" u="none" strike="noStrike" cap="none">
                <a:solidFill>
                  <a:schemeClr val="dk1"/>
                </a:solidFill>
                <a:latin typeface="Roboto"/>
                <a:ea typeface="Roboto"/>
                <a:cs typeface="Roboto"/>
                <a:sym typeface="Roboto"/>
              </a:defRPr>
            </a:lvl3pPr>
            <a:lvl4pPr marL="1828800" marR="0" lvl="3" indent="-317500" algn="l" rtl="0">
              <a:lnSpc>
                <a:spcPct val="100000"/>
              </a:lnSpc>
              <a:spcBef>
                <a:spcPts val="0"/>
              </a:spcBef>
              <a:spcAft>
                <a:spcPts val="0"/>
              </a:spcAft>
              <a:buClr>
                <a:schemeClr val="dk1"/>
              </a:buClr>
              <a:buSzPts val="2200"/>
              <a:buFont typeface="Roboto"/>
              <a:buNone/>
              <a:defRPr sz="1400" b="0" i="0" u="none" strike="noStrike" cap="none">
                <a:solidFill>
                  <a:schemeClr val="dk1"/>
                </a:solidFill>
                <a:latin typeface="Roboto"/>
                <a:ea typeface="Roboto"/>
                <a:cs typeface="Roboto"/>
                <a:sym typeface="Roboto"/>
              </a:defRPr>
            </a:lvl4pPr>
            <a:lvl5pPr marL="2286000" marR="0" lvl="4" indent="-317500" algn="l" rtl="0">
              <a:lnSpc>
                <a:spcPct val="100000"/>
              </a:lnSpc>
              <a:spcBef>
                <a:spcPts val="0"/>
              </a:spcBef>
              <a:spcAft>
                <a:spcPts val="0"/>
              </a:spcAft>
              <a:buClr>
                <a:schemeClr val="dk1"/>
              </a:buClr>
              <a:buSzPts val="2200"/>
              <a:buFont typeface="Roboto"/>
              <a:buNone/>
              <a:defRPr sz="1400" b="0" i="0" u="none" strike="noStrike" cap="none">
                <a:solidFill>
                  <a:schemeClr val="dk1"/>
                </a:solidFill>
                <a:latin typeface="Roboto"/>
                <a:ea typeface="Roboto"/>
                <a:cs typeface="Roboto"/>
                <a:sym typeface="Roboto"/>
              </a:defRPr>
            </a:lvl5pPr>
            <a:lvl6pPr marL="2743200" marR="0" lvl="5" indent="-317500" algn="l" rtl="0">
              <a:lnSpc>
                <a:spcPct val="100000"/>
              </a:lnSpc>
              <a:spcBef>
                <a:spcPts val="0"/>
              </a:spcBef>
              <a:spcAft>
                <a:spcPts val="0"/>
              </a:spcAft>
              <a:buClr>
                <a:schemeClr val="dk1"/>
              </a:buClr>
              <a:buSzPts val="2200"/>
              <a:buFont typeface="Roboto"/>
              <a:buNone/>
              <a:defRPr sz="1400" b="0" i="0" u="none" strike="noStrike" cap="none">
                <a:solidFill>
                  <a:schemeClr val="dk1"/>
                </a:solidFill>
                <a:latin typeface="Roboto"/>
                <a:ea typeface="Roboto"/>
                <a:cs typeface="Roboto"/>
                <a:sym typeface="Roboto"/>
              </a:defRPr>
            </a:lvl6pPr>
            <a:lvl7pPr marL="3200400" marR="0" lvl="6" indent="-317500" algn="l" rtl="0">
              <a:lnSpc>
                <a:spcPct val="100000"/>
              </a:lnSpc>
              <a:spcBef>
                <a:spcPts val="0"/>
              </a:spcBef>
              <a:spcAft>
                <a:spcPts val="0"/>
              </a:spcAft>
              <a:buClr>
                <a:schemeClr val="dk1"/>
              </a:buClr>
              <a:buSzPts val="2200"/>
              <a:buFont typeface="Roboto"/>
              <a:buNone/>
              <a:defRPr sz="1400" b="0" i="0" u="none" strike="noStrike" cap="none">
                <a:solidFill>
                  <a:schemeClr val="dk1"/>
                </a:solidFill>
                <a:latin typeface="Roboto"/>
                <a:ea typeface="Roboto"/>
                <a:cs typeface="Roboto"/>
                <a:sym typeface="Roboto"/>
              </a:defRPr>
            </a:lvl7pPr>
            <a:lvl8pPr marL="3657600" marR="0" lvl="7" indent="-317500" algn="l" rtl="0">
              <a:lnSpc>
                <a:spcPct val="100000"/>
              </a:lnSpc>
              <a:spcBef>
                <a:spcPts val="0"/>
              </a:spcBef>
              <a:spcAft>
                <a:spcPts val="0"/>
              </a:spcAft>
              <a:buClr>
                <a:schemeClr val="dk1"/>
              </a:buClr>
              <a:buSzPts val="2200"/>
              <a:buFont typeface="Roboto"/>
              <a:buNone/>
              <a:defRPr sz="1400" b="0" i="0" u="none" strike="noStrike" cap="none">
                <a:solidFill>
                  <a:schemeClr val="dk1"/>
                </a:solidFill>
                <a:latin typeface="Roboto"/>
                <a:ea typeface="Roboto"/>
                <a:cs typeface="Roboto"/>
                <a:sym typeface="Roboto"/>
              </a:defRPr>
            </a:lvl8pPr>
            <a:lvl9pPr marL="4114800" marR="0" lvl="8" indent="-317500" algn="l" rtl="0">
              <a:lnSpc>
                <a:spcPct val="100000"/>
              </a:lnSpc>
              <a:spcBef>
                <a:spcPts val="0"/>
              </a:spcBef>
              <a:spcAft>
                <a:spcPts val="0"/>
              </a:spcAft>
              <a:buClr>
                <a:schemeClr val="dk1"/>
              </a:buClr>
              <a:buSzPts val="2200"/>
              <a:buFont typeface="Roboto"/>
              <a:buNone/>
              <a:defRPr sz="1400" b="0" i="0" u="none" strike="noStrike" cap="none">
                <a:solidFill>
                  <a:schemeClr val="dk1"/>
                </a:solidFill>
                <a:latin typeface="Roboto"/>
                <a:ea typeface="Roboto"/>
                <a:cs typeface="Roboto"/>
                <a:sym typeface="Roboto"/>
              </a:defRPr>
            </a:lvl9pPr>
          </a:lstStyle>
          <a:p>
            <a:pPr marL="139700" indent="0">
              <a:buClr>
                <a:schemeClr val="accent6"/>
              </a:buClr>
            </a:pPr>
            <a:r>
              <a:rPr lang="en-US" sz="1200" dirty="0" smtClean="0">
                <a:solidFill>
                  <a:schemeClr val="tx2"/>
                </a:solidFill>
              </a:rPr>
              <a:t>2.5</a:t>
            </a:r>
          </a:p>
        </p:txBody>
      </p:sp>
      <p:sp>
        <p:nvSpPr>
          <p:cNvPr id="77" name="Subtitle 1"/>
          <p:cNvSpPr>
            <a:spLocks noGrp="1"/>
          </p:cNvSpPr>
          <p:nvPr/>
        </p:nvSpPr>
        <p:spPr>
          <a:xfrm>
            <a:off x="2096590" y="3071861"/>
            <a:ext cx="745543" cy="31059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Roboto"/>
              <a:buNone/>
              <a:defRPr sz="1400" b="0" i="0" u="none" strike="noStrike" cap="none">
                <a:solidFill>
                  <a:schemeClr val="lt1"/>
                </a:solidFill>
                <a:latin typeface="Josefin Sans Thin"/>
                <a:ea typeface="Josefin Sans Thin"/>
                <a:cs typeface="Josefin Sans Thin"/>
                <a:sym typeface="Josefin Sans Thin"/>
              </a:defRPr>
            </a:lvl1pPr>
            <a:lvl2pPr marL="914400" marR="0" lvl="1" indent="-317500" algn="l" rtl="0">
              <a:lnSpc>
                <a:spcPct val="100000"/>
              </a:lnSpc>
              <a:spcBef>
                <a:spcPts val="0"/>
              </a:spcBef>
              <a:spcAft>
                <a:spcPts val="0"/>
              </a:spcAft>
              <a:buClr>
                <a:schemeClr val="dk1"/>
              </a:buClr>
              <a:buSzPts val="2200"/>
              <a:buFont typeface="Roboto"/>
              <a:buNone/>
              <a:defRPr sz="1400" b="0" i="0" u="none" strike="noStrike" cap="none">
                <a:solidFill>
                  <a:schemeClr val="dk1"/>
                </a:solidFill>
                <a:latin typeface="Roboto"/>
                <a:ea typeface="Roboto"/>
                <a:cs typeface="Roboto"/>
                <a:sym typeface="Roboto"/>
              </a:defRPr>
            </a:lvl2pPr>
            <a:lvl3pPr marL="1371600" marR="0" lvl="2" indent="-317500" algn="l" rtl="0">
              <a:lnSpc>
                <a:spcPct val="100000"/>
              </a:lnSpc>
              <a:spcBef>
                <a:spcPts val="0"/>
              </a:spcBef>
              <a:spcAft>
                <a:spcPts val="0"/>
              </a:spcAft>
              <a:buClr>
                <a:schemeClr val="dk1"/>
              </a:buClr>
              <a:buSzPts val="2200"/>
              <a:buFont typeface="Roboto"/>
              <a:buNone/>
              <a:defRPr sz="1400" b="0" i="0" u="none" strike="noStrike" cap="none">
                <a:solidFill>
                  <a:schemeClr val="dk1"/>
                </a:solidFill>
                <a:latin typeface="Roboto"/>
                <a:ea typeface="Roboto"/>
                <a:cs typeface="Roboto"/>
                <a:sym typeface="Roboto"/>
              </a:defRPr>
            </a:lvl3pPr>
            <a:lvl4pPr marL="1828800" marR="0" lvl="3" indent="-317500" algn="l" rtl="0">
              <a:lnSpc>
                <a:spcPct val="100000"/>
              </a:lnSpc>
              <a:spcBef>
                <a:spcPts val="0"/>
              </a:spcBef>
              <a:spcAft>
                <a:spcPts val="0"/>
              </a:spcAft>
              <a:buClr>
                <a:schemeClr val="dk1"/>
              </a:buClr>
              <a:buSzPts val="2200"/>
              <a:buFont typeface="Roboto"/>
              <a:buNone/>
              <a:defRPr sz="1400" b="0" i="0" u="none" strike="noStrike" cap="none">
                <a:solidFill>
                  <a:schemeClr val="dk1"/>
                </a:solidFill>
                <a:latin typeface="Roboto"/>
                <a:ea typeface="Roboto"/>
                <a:cs typeface="Roboto"/>
                <a:sym typeface="Roboto"/>
              </a:defRPr>
            </a:lvl4pPr>
            <a:lvl5pPr marL="2286000" marR="0" lvl="4" indent="-317500" algn="l" rtl="0">
              <a:lnSpc>
                <a:spcPct val="100000"/>
              </a:lnSpc>
              <a:spcBef>
                <a:spcPts val="0"/>
              </a:spcBef>
              <a:spcAft>
                <a:spcPts val="0"/>
              </a:spcAft>
              <a:buClr>
                <a:schemeClr val="dk1"/>
              </a:buClr>
              <a:buSzPts val="2200"/>
              <a:buFont typeface="Roboto"/>
              <a:buNone/>
              <a:defRPr sz="1400" b="0" i="0" u="none" strike="noStrike" cap="none">
                <a:solidFill>
                  <a:schemeClr val="dk1"/>
                </a:solidFill>
                <a:latin typeface="Roboto"/>
                <a:ea typeface="Roboto"/>
                <a:cs typeface="Roboto"/>
                <a:sym typeface="Roboto"/>
              </a:defRPr>
            </a:lvl5pPr>
            <a:lvl6pPr marL="2743200" marR="0" lvl="5" indent="-317500" algn="l" rtl="0">
              <a:lnSpc>
                <a:spcPct val="100000"/>
              </a:lnSpc>
              <a:spcBef>
                <a:spcPts val="0"/>
              </a:spcBef>
              <a:spcAft>
                <a:spcPts val="0"/>
              </a:spcAft>
              <a:buClr>
                <a:schemeClr val="dk1"/>
              </a:buClr>
              <a:buSzPts val="2200"/>
              <a:buFont typeface="Roboto"/>
              <a:buNone/>
              <a:defRPr sz="1400" b="0" i="0" u="none" strike="noStrike" cap="none">
                <a:solidFill>
                  <a:schemeClr val="dk1"/>
                </a:solidFill>
                <a:latin typeface="Roboto"/>
                <a:ea typeface="Roboto"/>
                <a:cs typeface="Roboto"/>
                <a:sym typeface="Roboto"/>
              </a:defRPr>
            </a:lvl6pPr>
            <a:lvl7pPr marL="3200400" marR="0" lvl="6" indent="-317500" algn="l" rtl="0">
              <a:lnSpc>
                <a:spcPct val="100000"/>
              </a:lnSpc>
              <a:spcBef>
                <a:spcPts val="0"/>
              </a:spcBef>
              <a:spcAft>
                <a:spcPts val="0"/>
              </a:spcAft>
              <a:buClr>
                <a:schemeClr val="dk1"/>
              </a:buClr>
              <a:buSzPts val="2200"/>
              <a:buFont typeface="Roboto"/>
              <a:buNone/>
              <a:defRPr sz="1400" b="0" i="0" u="none" strike="noStrike" cap="none">
                <a:solidFill>
                  <a:schemeClr val="dk1"/>
                </a:solidFill>
                <a:latin typeface="Roboto"/>
                <a:ea typeface="Roboto"/>
                <a:cs typeface="Roboto"/>
                <a:sym typeface="Roboto"/>
              </a:defRPr>
            </a:lvl7pPr>
            <a:lvl8pPr marL="3657600" marR="0" lvl="7" indent="-317500" algn="l" rtl="0">
              <a:lnSpc>
                <a:spcPct val="100000"/>
              </a:lnSpc>
              <a:spcBef>
                <a:spcPts val="0"/>
              </a:spcBef>
              <a:spcAft>
                <a:spcPts val="0"/>
              </a:spcAft>
              <a:buClr>
                <a:schemeClr val="dk1"/>
              </a:buClr>
              <a:buSzPts val="2200"/>
              <a:buFont typeface="Roboto"/>
              <a:buNone/>
              <a:defRPr sz="1400" b="0" i="0" u="none" strike="noStrike" cap="none">
                <a:solidFill>
                  <a:schemeClr val="dk1"/>
                </a:solidFill>
                <a:latin typeface="Roboto"/>
                <a:ea typeface="Roboto"/>
                <a:cs typeface="Roboto"/>
                <a:sym typeface="Roboto"/>
              </a:defRPr>
            </a:lvl8pPr>
            <a:lvl9pPr marL="4114800" marR="0" lvl="8" indent="-317500" algn="l" rtl="0">
              <a:lnSpc>
                <a:spcPct val="100000"/>
              </a:lnSpc>
              <a:spcBef>
                <a:spcPts val="0"/>
              </a:spcBef>
              <a:spcAft>
                <a:spcPts val="0"/>
              </a:spcAft>
              <a:buClr>
                <a:schemeClr val="dk1"/>
              </a:buClr>
              <a:buSzPts val="2200"/>
              <a:buFont typeface="Roboto"/>
              <a:buNone/>
              <a:defRPr sz="1400" b="0" i="0" u="none" strike="noStrike" cap="none">
                <a:solidFill>
                  <a:schemeClr val="dk1"/>
                </a:solidFill>
                <a:latin typeface="Roboto"/>
                <a:ea typeface="Roboto"/>
                <a:cs typeface="Roboto"/>
                <a:sym typeface="Roboto"/>
              </a:defRPr>
            </a:lvl9pPr>
          </a:lstStyle>
          <a:p>
            <a:pPr marL="139700" indent="0">
              <a:buClr>
                <a:schemeClr val="accent6"/>
              </a:buClr>
            </a:pPr>
            <a:r>
              <a:rPr lang="en-US" sz="1200" dirty="0" smtClean="0">
                <a:solidFill>
                  <a:schemeClr val="tx2"/>
                </a:solidFill>
              </a:rPr>
              <a:t>6.6</a:t>
            </a:r>
          </a:p>
        </p:txBody>
      </p:sp>
      <p:sp>
        <p:nvSpPr>
          <p:cNvPr id="78" name="Subtitle 1"/>
          <p:cNvSpPr>
            <a:spLocks noGrp="1"/>
          </p:cNvSpPr>
          <p:nvPr/>
        </p:nvSpPr>
        <p:spPr>
          <a:xfrm>
            <a:off x="2114103" y="3688878"/>
            <a:ext cx="670560" cy="42943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Roboto"/>
              <a:buNone/>
              <a:defRPr sz="1400" b="0" i="0" u="none" strike="noStrike" cap="none">
                <a:solidFill>
                  <a:schemeClr val="lt1"/>
                </a:solidFill>
                <a:latin typeface="Josefin Sans Thin"/>
                <a:ea typeface="Josefin Sans Thin"/>
                <a:cs typeface="Josefin Sans Thin"/>
                <a:sym typeface="Josefin Sans Thin"/>
              </a:defRPr>
            </a:lvl1pPr>
            <a:lvl2pPr marL="914400" marR="0" lvl="1" indent="-317500" algn="l" rtl="0">
              <a:lnSpc>
                <a:spcPct val="100000"/>
              </a:lnSpc>
              <a:spcBef>
                <a:spcPts val="0"/>
              </a:spcBef>
              <a:spcAft>
                <a:spcPts val="0"/>
              </a:spcAft>
              <a:buClr>
                <a:schemeClr val="dk1"/>
              </a:buClr>
              <a:buSzPts val="2200"/>
              <a:buFont typeface="Roboto"/>
              <a:buNone/>
              <a:defRPr sz="1400" b="0" i="0" u="none" strike="noStrike" cap="none">
                <a:solidFill>
                  <a:schemeClr val="dk1"/>
                </a:solidFill>
                <a:latin typeface="Roboto"/>
                <a:ea typeface="Roboto"/>
                <a:cs typeface="Roboto"/>
                <a:sym typeface="Roboto"/>
              </a:defRPr>
            </a:lvl2pPr>
            <a:lvl3pPr marL="1371600" marR="0" lvl="2" indent="-317500" algn="l" rtl="0">
              <a:lnSpc>
                <a:spcPct val="100000"/>
              </a:lnSpc>
              <a:spcBef>
                <a:spcPts val="0"/>
              </a:spcBef>
              <a:spcAft>
                <a:spcPts val="0"/>
              </a:spcAft>
              <a:buClr>
                <a:schemeClr val="dk1"/>
              </a:buClr>
              <a:buSzPts val="2200"/>
              <a:buFont typeface="Roboto"/>
              <a:buNone/>
              <a:defRPr sz="1400" b="0" i="0" u="none" strike="noStrike" cap="none">
                <a:solidFill>
                  <a:schemeClr val="dk1"/>
                </a:solidFill>
                <a:latin typeface="Roboto"/>
                <a:ea typeface="Roboto"/>
                <a:cs typeface="Roboto"/>
                <a:sym typeface="Roboto"/>
              </a:defRPr>
            </a:lvl3pPr>
            <a:lvl4pPr marL="1828800" marR="0" lvl="3" indent="-317500" algn="l" rtl="0">
              <a:lnSpc>
                <a:spcPct val="100000"/>
              </a:lnSpc>
              <a:spcBef>
                <a:spcPts val="0"/>
              </a:spcBef>
              <a:spcAft>
                <a:spcPts val="0"/>
              </a:spcAft>
              <a:buClr>
                <a:schemeClr val="dk1"/>
              </a:buClr>
              <a:buSzPts val="2200"/>
              <a:buFont typeface="Roboto"/>
              <a:buNone/>
              <a:defRPr sz="1400" b="0" i="0" u="none" strike="noStrike" cap="none">
                <a:solidFill>
                  <a:schemeClr val="dk1"/>
                </a:solidFill>
                <a:latin typeface="Roboto"/>
                <a:ea typeface="Roboto"/>
                <a:cs typeface="Roboto"/>
                <a:sym typeface="Roboto"/>
              </a:defRPr>
            </a:lvl4pPr>
            <a:lvl5pPr marL="2286000" marR="0" lvl="4" indent="-317500" algn="l" rtl="0">
              <a:lnSpc>
                <a:spcPct val="100000"/>
              </a:lnSpc>
              <a:spcBef>
                <a:spcPts val="0"/>
              </a:spcBef>
              <a:spcAft>
                <a:spcPts val="0"/>
              </a:spcAft>
              <a:buClr>
                <a:schemeClr val="dk1"/>
              </a:buClr>
              <a:buSzPts val="2200"/>
              <a:buFont typeface="Roboto"/>
              <a:buNone/>
              <a:defRPr sz="1400" b="0" i="0" u="none" strike="noStrike" cap="none">
                <a:solidFill>
                  <a:schemeClr val="dk1"/>
                </a:solidFill>
                <a:latin typeface="Roboto"/>
                <a:ea typeface="Roboto"/>
                <a:cs typeface="Roboto"/>
                <a:sym typeface="Roboto"/>
              </a:defRPr>
            </a:lvl5pPr>
            <a:lvl6pPr marL="2743200" marR="0" lvl="5" indent="-317500" algn="l" rtl="0">
              <a:lnSpc>
                <a:spcPct val="100000"/>
              </a:lnSpc>
              <a:spcBef>
                <a:spcPts val="0"/>
              </a:spcBef>
              <a:spcAft>
                <a:spcPts val="0"/>
              </a:spcAft>
              <a:buClr>
                <a:schemeClr val="dk1"/>
              </a:buClr>
              <a:buSzPts val="2200"/>
              <a:buFont typeface="Roboto"/>
              <a:buNone/>
              <a:defRPr sz="1400" b="0" i="0" u="none" strike="noStrike" cap="none">
                <a:solidFill>
                  <a:schemeClr val="dk1"/>
                </a:solidFill>
                <a:latin typeface="Roboto"/>
                <a:ea typeface="Roboto"/>
                <a:cs typeface="Roboto"/>
                <a:sym typeface="Roboto"/>
              </a:defRPr>
            </a:lvl6pPr>
            <a:lvl7pPr marL="3200400" marR="0" lvl="6" indent="-317500" algn="l" rtl="0">
              <a:lnSpc>
                <a:spcPct val="100000"/>
              </a:lnSpc>
              <a:spcBef>
                <a:spcPts val="0"/>
              </a:spcBef>
              <a:spcAft>
                <a:spcPts val="0"/>
              </a:spcAft>
              <a:buClr>
                <a:schemeClr val="dk1"/>
              </a:buClr>
              <a:buSzPts val="2200"/>
              <a:buFont typeface="Roboto"/>
              <a:buNone/>
              <a:defRPr sz="1400" b="0" i="0" u="none" strike="noStrike" cap="none">
                <a:solidFill>
                  <a:schemeClr val="dk1"/>
                </a:solidFill>
                <a:latin typeface="Roboto"/>
                <a:ea typeface="Roboto"/>
                <a:cs typeface="Roboto"/>
                <a:sym typeface="Roboto"/>
              </a:defRPr>
            </a:lvl7pPr>
            <a:lvl8pPr marL="3657600" marR="0" lvl="7" indent="-317500" algn="l" rtl="0">
              <a:lnSpc>
                <a:spcPct val="100000"/>
              </a:lnSpc>
              <a:spcBef>
                <a:spcPts val="0"/>
              </a:spcBef>
              <a:spcAft>
                <a:spcPts val="0"/>
              </a:spcAft>
              <a:buClr>
                <a:schemeClr val="dk1"/>
              </a:buClr>
              <a:buSzPts val="2200"/>
              <a:buFont typeface="Roboto"/>
              <a:buNone/>
              <a:defRPr sz="1400" b="0" i="0" u="none" strike="noStrike" cap="none">
                <a:solidFill>
                  <a:schemeClr val="dk1"/>
                </a:solidFill>
                <a:latin typeface="Roboto"/>
                <a:ea typeface="Roboto"/>
                <a:cs typeface="Roboto"/>
                <a:sym typeface="Roboto"/>
              </a:defRPr>
            </a:lvl8pPr>
            <a:lvl9pPr marL="4114800" marR="0" lvl="8" indent="-317500" algn="l" rtl="0">
              <a:lnSpc>
                <a:spcPct val="100000"/>
              </a:lnSpc>
              <a:spcBef>
                <a:spcPts val="0"/>
              </a:spcBef>
              <a:spcAft>
                <a:spcPts val="0"/>
              </a:spcAft>
              <a:buClr>
                <a:schemeClr val="dk1"/>
              </a:buClr>
              <a:buSzPts val="2200"/>
              <a:buFont typeface="Roboto"/>
              <a:buNone/>
              <a:defRPr sz="1400" b="0" i="0" u="none" strike="noStrike" cap="none">
                <a:solidFill>
                  <a:schemeClr val="dk1"/>
                </a:solidFill>
                <a:latin typeface="Roboto"/>
                <a:ea typeface="Roboto"/>
                <a:cs typeface="Roboto"/>
                <a:sym typeface="Roboto"/>
              </a:defRPr>
            </a:lvl9pPr>
          </a:lstStyle>
          <a:p>
            <a:pPr marL="139700" indent="0">
              <a:buClr>
                <a:schemeClr val="accent6"/>
              </a:buClr>
            </a:pPr>
            <a:r>
              <a:rPr lang="en-US" sz="1200" dirty="0" smtClean="0">
                <a:solidFill>
                  <a:schemeClr val="tx2"/>
                </a:solidFill>
              </a:rPr>
              <a:t>0.2</a:t>
            </a:r>
          </a:p>
        </p:txBody>
      </p:sp>
      <p:sp>
        <p:nvSpPr>
          <p:cNvPr id="85" name="Subtitle 1"/>
          <p:cNvSpPr>
            <a:spLocks noGrp="1"/>
          </p:cNvSpPr>
          <p:nvPr/>
        </p:nvSpPr>
        <p:spPr>
          <a:xfrm>
            <a:off x="1717863" y="1214947"/>
            <a:ext cx="1281678" cy="52848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Roboto"/>
              <a:buNone/>
              <a:defRPr sz="1400" b="0" i="0" u="none" strike="noStrike" cap="none">
                <a:solidFill>
                  <a:schemeClr val="lt1"/>
                </a:solidFill>
                <a:latin typeface="Josefin Sans Thin"/>
                <a:ea typeface="Josefin Sans Thin"/>
                <a:cs typeface="Josefin Sans Thin"/>
                <a:sym typeface="Josefin Sans Thin"/>
              </a:defRPr>
            </a:lvl1pPr>
            <a:lvl2pPr marL="914400" marR="0" lvl="1" indent="-317500" algn="l" rtl="0">
              <a:lnSpc>
                <a:spcPct val="100000"/>
              </a:lnSpc>
              <a:spcBef>
                <a:spcPts val="0"/>
              </a:spcBef>
              <a:spcAft>
                <a:spcPts val="0"/>
              </a:spcAft>
              <a:buClr>
                <a:schemeClr val="dk1"/>
              </a:buClr>
              <a:buSzPts val="2200"/>
              <a:buFont typeface="Roboto"/>
              <a:buNone/>
              <a:defRPr sz="1400" b="0" i="0" u="none" strike="noStrike" cap="none">
                <a:solidFill>
                  <a:schemeClr val="dk1"/>
                </a:solidFill>
                <a:latin typeface="Roboto"/>
                <a:ea typeface="Roboto"/>
                <a:cs typeface="Roboto"/>
                <a:sym typeface="Roboto"/>
              </a:defRPr>
            </a:lvl2pPr>
            <a:lvl3pPr marL="1371600" marR="0" lvl="2" indent="-317500" algn="l" rtl="0">
              <a:lnSpc>
                <a:spcPct val="100000"/>
              </a:lnSpc>
              <a:spcBef>
                <a:spcPts val="0"/>
              </a:spcBef>
              <a:spcAft>
                <a:spcPts val="0"/>
              </a:spcAft>
              <a:buClr>
                <a:schemeClr val="dk1"/>
              </a:buClr>
              <a:buSzPts val="2200"/>
              <a:buFont typeface="Roboto"/>
              <a:buNone/>
              <a:defRPr sz="1400" b="0" i="0" u="none" strike="noStrike" cap="none">
                <a:solidFill>
                  <a:schemeClr val="dk1"/>
                </a:solidFill>
                <a:latin typeface="Roboto"/>
                <a:ea typeface="Roboto"/>
                <a:cs typeface="Roboto"/>
                <a:sym typeface="Roboto"/>
              </a:defRPr>
            </a:lvl3pPr>
            <a:lvl4pPr marL="1828800" marR="0" lvl="3" indent="-317500" algn="l" rtl="0">
              <a:lnSpc>
                <a:spcPct val="100000"/>
              </a:lnSpc>
              <a:spcBef>
                <a:spcPts val="0"/>
              </a:spcBef>
              <a:spcAft>
                <a:spcPts val="0"/>
              </a:spcAft>
              <a:buClr>
                <a:schemeClr val="dk1"/>
              </a:buClr>
              <a:buSzPts val="2200"/>
              <a:buFont typeface="Roboto"/>
              <a:buNone/>
              <a:defRPr sz="1400" b="0" i="0" u="none" strike="noStrike" cap="none">
                <a:solidFill>
                  <a:schemeClr val="dk1"/>
                </a:solidFill>
                <a:latin typeface="Roboto"/>
                <a:ea typeface="Roboto"/>
                <a:cs typeface="Roboto"/>
                <a:sym typeface="Roboto"/>
              </a:defRPr>
            </a:lvl4pPr>
            <a:lvl5pPr marL="2286000" marR="0" lvl="4" indent="-317500" algn="l" rtl="0">
              <a:lnSpc>
                <a:spcPct val="100000"/>
              </a:lnSpc>
              <a:spcBef>
                <a:spcPts val="0"/>
              </a:spcBef>
              <a:spcAft>
                <a:spcPts val="0"/>
              </a:spcAft>
              <a:buClr>
                <a:schemeClr val="dk1"/>
              </a:buClr>
              <a:buSzPts val="2200"/>
              <a:buFont typeface="Roboto"/>
              <a:buNone/>
              <a:defRPr sz="1400" b="0" i="0" u="none" strike="noStrike" cap="none">
                <a:solidFill>
                  <a:schemeClr val="dk1"/>
                </a:solidFill>
                <a:latin typeface="Roboto"/>
                <a:ea typeface="Roboto"/>
                <a:cs typeface="Roboto"/>
                <a:sym typeface="Roboto"/>
              </a:defRPr>
            </a:lvl5pPr>
            <a:lvl6pPr marL="2743200" marR="0" lvl="5" indent="-317500" algn="l" rtl="0">
              <a:lnSpc>
                <a:spcPct val="100000"/>
              </a:lnSpc>
              <a:spcBef>
                <a:spcPts val="0"/>
              </a:spcBef>
              <a:spcAft>
                <a:spcPts val="0"/>
              </a:spcAft>
              <a:buClr>
                <a:schemeClr val="dk1"/>
              </a:buClr>
              <a:buSzPts val="2200"/>
              <a:buFont typeface="Roboto"/>
              <a:buNone/>
              <a:defRPr sz="1400" b="0" i="0" u="none" strike="noStrike" cap="none">
                <a:solidFill>
                  <a:schemeClr val="dk1"/>
                </a:solidFill>
                <a:latin typeface="Roboto"/>
                <a:ea typeface="Roboto"/>
                <a:cs typeface="Roboto"/>
                <a:sym typeface="Roboto"/>
              </a:defRPr>
            </a:lvl6pPr>
            <a:lvl7pPr marL="3200400" marR="0" lvl="6" indent="-317500" algn="l" rtl="0">
              <a:lnSpc>
                <a:spcPct val="100000"/>
              </a:lnSpc>
              <a:spcBef>
                <a:spcPts val="0"/>
              </a:spcBef>
              <a:spcAft>
                <a:spcPts val="0"/>
              </a:spcAft>
              <a:buClr>
                <a:schemeClr val="dk1"/>
              </a:buClr>
              <a:buSzPts val="2200"/>
              <a:buFont typeface="Roboto"/>
              <a:buNone/>
              <a:defRPr sz="1400" b="0" i="0" u="none" strike="noStrike" cap="none">
                <a:solidFill>
                  <a:schemeClr val="dk1"/>
                </a:solidFill>
                <a:latin typeface="Roboto"/>
                <a:ea typeface="Roboto"/>
                <a:cs typeface="Roboto"/>
                <a:sym typeface="Roboto"/>
              </a:defRPr>
            </a:lvl7pPr>
            <a:lvl8pPr marL="3657600" marR="0" lvl="7" indent="-317500" algn="l" rtl="0">
              <a:lnSpc>
                <a:spcPct val="100000"/>
              </a:lnSpc>
              <a:spcBef>
                <a:spcPts val="0"/>
              </a:spcBef>
              <a:spcAft>
                <a:spcPts val="0"/>
              </a:spcAft>
              <a:buClr>
                <a:schemeClr val="dk1"/>
              </a:buClr>
              <a:buSzPts val="2200"/>
              <a:buFont typeface="Roboto"/>
              <a:buNone/>
              <a:defRPr sz="1400" b="0" i="0" u="none" strike="noStrike" cap="none">
                <a:solidFill>
                  <a:schemeClr val="dk1"/>
                </a:solidFill>
                <a:latin typeface="Roboto"/>
                <a:ea typeface="Roboto"/>
                <a:cs typeface="Roboto"/>
                <a:sym typeface="Roboto"/>
              </a:defRPr>
            </a:lvl8pPr>
            <a:lvl9pPr marL="4114800" marR="0" lvl="8" indent="-317500" algn="l" rtl="0">
              <a:lnSpc>
                <a:spcPct val="100000"/>
              </a:lnSpc>
              <a:spcBef>
                <a:spcPts val="0"/>
              </a:spcBef>
              <a:spcAft>
                <a:spcPts val="0"/>
              </a:spcAft>
              <a:buClr>
                <a:schemeClr val="dk1"/>
              </a:buClr>
              <a:buSzPts val="2200"/>
              <a:buFont typeface="Roboto"/>
              <a:buNone/>
              <a:defRPr sz="1400" b="0" i="0" u="none" strike="noStrike" cap="none">
                <a:solidFill>
                  <a:schemeClr val="dk1"/>
                </a:solidFill>
                <a:latin typeface="Roboto"/>
                <a:ea typeface="Roboto"/>
                <a:cs typeface="Roboto"/>
                <a:sym typeface="Roboto"/>
              </a:defRPr>
            </a:lvl9pPr>
          </a:lstStyle>
          <a:p>
            <a:pPr marL="139700" indent="0" algn="ctr">
              <a:buClr>
                <a:schemeClr val="accent6"/>
              </a:buClr>
            </a:pPr>
            <a:r>
              <a:rPr lang="en-US" sz="1200" dirty="0">
                <a:solidFill>
                  <a:schemeClr val="tx2"/>
                </a:solidFill>
              </a:rPr>
              <a:t>b</a:t>
            </a:r>
            <a:r>
              <a:rPr lang="en-US" sz="1200" dirty="0" smtClean="0">
                <a:solidFill>
                  <a:schemeClr val="tx2"/>
                </a:solidFill>
              </a:rPr>
              <a:t>ulbs per intersection*</a:t>
            </a:r>
          </a:p>
        </p:txBody>
      </p:sp>
      <p:sp>
        <p:nvSpPr>
          <p:cNvPr id="86" name="Rounded Rectangle 85"/>
          <p:cNvSpPr/>
          <p:nvPr/>
        </p:nvSpPr>
        <p:spPr>
          <a:xfrm>
            <a:off x="2096590" y="1716546"/>
            <a:ext cx="670560" cy="243906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87" name="Subtitle 1"/>
          <p:cNvSpPr>
            <a:spLocks noGrp="1"/>
          </p:cNvSpPr>
          <p:nvPr/>
        </p:nvSpPr>
        <p:spPr>
          <a:xfrm>
            <a:off x="3190254" y="1214947"/>
            <a:ext cx="1281678" cy="52848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Roboto"/>
              <a:buNone/>
              <a:defRPr sz="1400" b="0" i="0" u="none" strike="noStrike" cap="none">
                <a:solidFill>
                  <a:schemeClr val="lt1"/>
                </a:solidFill>
                <a:latin typeface="Josefin Sans Thin"/>
                <a:ea typeface="Josefin Sans Thin"/>
                <a:cs typeface="Josefin Sans Thin"/>
                <a:sym typeface="Josefin Sans Thin"/>
              </a:defRPr>
            </a:lvl1pPr>
            <a:lvl2pPr marL="914400" marR="0" lvl="1" indent="-317500" algn="l" rtl="0">
              <a:lnSpc>
                <a:spcPct val="100000"/>
              </a:lnSpc>
              <a:spcBef>
                <a:spcPts val="0"/>
              </a:spcBef>
              <a:spcAft>
                <a:spcPts val="0"/>
              </a:spcAft>
              <a:buClr>
                <a:schemeClr val="dk1"/>
              </a:buClr>
              <a:buSzPts val="2200"/>
              <a:buFont typeface="Roboto"/>
              <a:buNone/>
              <a:defRPr sz="1400" b="0" i="0" u="none" strike="noStrike" cap="none">
                <a:solidFill>
                  <a:schemeClr val="dk1"/>
                </a:solidFill>
                <a:latin typeface="Roboto"/>
                <a:ea typeface="Roboto"/>
                <a:cs typeface="Roboto"/>
                <a:sym typeface="Roboto"/>
              </a:defRPr>
            </a:lvl2pPr>
            <a:lvl3pPr marL="1371600" marR="0" lvl="2" indent="-317500" algn="l" rtl="0">
              <a:lnSpc>
                <a:spcPct val="100000"/>
              </a:lnSpc>
              <a:spcBef>
                <a:spcPts val="0"/>
              </a:spcBef>
              <a:spcAft>
                <a:spcPts val="0"/>
              </a:spcAft>
              <a:buClr>
                <a:schemeClr val="dk1"/>
              </a:buClr>
              <a:buSzPts val="2200"/>
              <a:buFont typeface="Roboto"/>
              <a:buNone/>
              <a:defRPr sz="1400" b="0" i="0" u="none" strike="noStrike" cap="none">
                <a:solidFill>
                  <a:schemeClr val="dk1"/>
                </a:solidFill>
                <a:latin typeface="Roboto"/>
                <a:ea typeface="Roboto"/>
                <a:cs typeface="Roboto"/>
                <a:sym typeface="Roboto"/>
              </a:defRPr>
            </a:lvl3pPr>
            <a:lvl4pPr marL="1828800" marR="0" lvl="3" indent="-317500" algn="l" rtl="0">
              <a:lnSpc>
                <a:spcPct val="100000"/>
              </a:lnSpc>
              <a:spcBef>
                <a:spcPts val="0"/>
              </a:spcBef>
              <a:spcAft>
                <a:spcPts val="0"/>
              </a:spcAft>
              <a:buClr>
                <a:schemeClr val="dk1"/>
              </a:buClr>
              <a:buSzPts val="2200"/>
              <a:buFont typeface="Roboto"/>
              <a:buNone/>
              <a:defRPr sz="1400" b="0" i="0" u="none" strike="noStrike" cap="none">
                <a:solidFill>
                  <a:schemeClr val="dk1"/>
                </a:solidFill>
                <a:latin typeface="Roboto"/>
                <a:ea typeface="Roboto"/>
                <a:cs typeface="Roboto"/>
                <a:sym typeface="Roboto"/>
              </a:defRPr>
            </a:lvl4pPr>
            <a:lvl5pPr marL="2286000" marR="0" lvl="4" indent="-317500" algn="l" rtl="0">
              <a:lnSpc>
                <a:spcPct val="100000"/>
              </a:lnSpc>
              <a:spcBef>
                <a:spcPts val="0"/>
              </a:spcBef>
              <a:spcAft>
                <a:spcPts val="0"/>
              </a:spcAft>
              <a:buClr>
                <a:schemeClr val="dk1"/>
              </a:buClr>
              <a:buSzPts val="2200"/>
              <a:buFont typeface="Roboto"/>
              <a:buNone/>
              <a:defRPr sz="1400" b="0" i="0" u="none" strike="noStrike" cap="none">
                <a:solidFill>
                  <a:schemeClr val="dk1"/>
                </a:solidFill>
                <a:latin typeface="Roboto"/>
                <a:ea typeface="Roboto"/>
                <a:cs typeface="Roboto"/>
                <a:sym typeface="Roboto"/>
              </a:defRPr>
            </a:lvl5pPr>
            <a:lvl6pPr marL="2743200" marR="0" lvl="5" indent="-317500" algn="l" rtl="0">
              <a:lnSpc>
                <a:spcPct val="100000"/>
              </a:lnSpc>
              <a:spcBef>
                <a:spcPts val="0"/>
              </a:spcBef>
              <a:spcAft>
                <a:spcPts val="0"/>
              </a:spcAft>
              <a:buClr>
                <a:schemeClr val="dk1"/>
              </a:buClr>
              <a:buSzPts val="2200"/>
              <a:buFont typeface="Roboto"/>
              <a:buNone/>
              <a:defRPr sz="1400" b="0" i="0" u="none" strike="noStrike" cap="none">
                <a:solidFill>
                  <a:schemeClr val="dk1"/>
                </a:solidFill>
                <a:latin typeface="Roboto"/>
                <a:ea typeface="Roboto"/>
                <a:cs typeface="Roboto"/>
                <a:sym typeface="Roboto"/>
              </a:defRPr>
            </a:lvl6pPr>
            <a:lvl7pPr marL="3200400" marR="0" lvl="6" indent="-317500" algn="l" rtl="0">
              <a:lnSpc>
                <a:spcPct val="100000"/>
              </a:lnSpc>
              <a:spcBef>
                <a:spcPts val="0"/>
              </a:spcBef>
              <a:spcAft>
                <a:spcPts val="0"/>
              </a:spcAft>
              <a:buClr>
                <a:schemeClr val="dk1"/>
              </a:buClr>
              <a:buSzPts val="2200"/>
              <a:buFont typeface="Roboto"/>
              <a:buNone/>
              <a:defRPr sz="1400" b="0" i="0" u="none" strike="noStrike" cap="none">
                <a:solidFill>
                  <a:schemeClr val="dk1"/>
                </a:solidFill>
                <a:latin typeface="Roboto"/>
                <a:ea typeface="Roboto"/>
                <a:cs typeface="Roboto"/>
                <a:sym typeface="Roboto"/>
              </a:defRPr>
            </a:lvl7pPr>
            <a:lvl8pPr marL="3657600" marR="0" lvl="7" indent="-317500" algn="l" rtl="0">
              <a:lnSpc>
                <a:spcPct val="100000"/>
              </a:lnSpc>
              <a:spcBef>
                <a:spcPts val="0"/>
              </a:spcBef>
              <a:spcAft>
                <a:spcPts val="0"/>
              </a:spcAft>
              <a:buClr>
                <a:schemeClr val="dk1"/>
              </a:buClr>
              <a:buSzPts val="2200"/>
              <a:buFont typeface="Roboto"/>
              <a:buNone/>
              <a:defRPr sz="1400" b="0" i="0" u="none" strike="noStrike" cap="none">
                <a:solidFill>
                  <a:schemeClr val="dk1"/>
                </a:solidFill>
                <a:latin typeface="Roboto"/>
                <a:ea typeface="Roboto"/>
                <a:cs typeface="Roboto"/>
                <a:sym typeface="Roboto"/>
              </a:defRPr>
            </a:lvl8pPr>
            <a:lvl9pPr marL="4114800" marR="0" lvl="8" indent="-317500" algn="l" rtl="0">
              <a:lnSpc>
                <a:spcPct val="100000"/>
              </a:lnSpc>
              <a:spcBef>
                <a:spcPts val="0"/>
              </a:spcBef>
              <a:spcAft>
                <a:spcPts val="0"/>
              </a:spcAft>
              <a:buClr>
                <a:schemeClr val="dk1"/>
              </a:buClr>
              <a:buSzPts val="2200"/>
              <a:buFont typeface="Roboto"/>
              <a:buNone/>
              <a:defRPr sz="1400" b="0" i="0" u="none" strike="noStrike" cap="none">
                <a:solidFill>
                  <a:schemeClr val="dk1"/>
                </a:solidFill>
                <a:latin typeface="Roboto"/>
                <a:ea typeface="Roboto"/>
                <a:cs typeface="Roboto"/>
                <a:sym typeface="Roboto"/>
              </a:defRPr>
            </a:lvl9pPr>
          </a:lstStyle>
          <a:p>
            <a:pPr marL="139700" indent="0" algn="ctr">
              <a:buClr>
                <a:schemeClr val="accent6"/>
              </a:buClr>
            </a:pPr>
            <a:r>
              <a:rPr lang="en-US" sz="1200" dirty="0" smtClean="0">
                <a:solidFill>
                  <a:schemeClr val="tx2"/>
                </a:solidFill>
              </a:rPr>
              <a:t>hours per day</a:t>
            </a:r>
          </a:p>
        </p:txBody>
      </p:sp>
      <p:sp>
        <p:nvSpPr>
          <p:cNvPr id="88" name="Rounded Rectangle 87"/>
          <p:cNvSpPr/>
          <p:nvPr/>
        </p:nvSpPr>
        <p:spPr>
          <a:xfrm>
            <a:off x="3571681" y="1716546"/>
            <a:ext cx="670560" cy="243906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89" name="Subtitle 1"/>
          <p:cNvSpPr>
            <a:spLocks noGrp="1"/>
          </p:cNvSpPr>
          <p:nvPr/>
        </p:nvSpPr>
        <p:spPr>
          <a:xfrm>
            <a:off x="3578196" y="1848933"/>
            <a:ext cx="1200735" cy="42943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Roboto"/>
              <a:buNone/>
              <a:defRPr sz="1400" b="0" i="0" u="none" strike="noStrike" cap="none">
                <a:solidFill>
                  <a:schemeClr val="lt1"/>
                </a:solidFill>
                <a:latin typeface="Josefin Sans Thin"/>
                <a:ea typeface="Josefin Sans Thin"/>
                <a:cs typeface="Josefin Sans Thin"/>
                <a:sym typeface="Josefin Sans Thin"/>
              </a:defRPr>
            </a:lvl1pPr>
            <a:lvl2pPr marL="914400" marR="0" lvl="1" indent="-317500" algn="l" rtl="0">
              <a:lnSpc>
                <a:spcPct val="100000"/>
              </a:lnSpc>
              <a:spcBef>
                <a:spcPts val="0"/>
              </a:spcBef>
              <a:spcAft>
                <a:spcPts val="0"/>
              </a:spcAft>
              <a:buClr>
                <a:schemeClr val="dk1"/>
              </a:buClr>
              <a:buSzPts val="2200"/>
              <a:buFont typeface="Roboto"/>
              <a:buNone/>
              <a:defRPr sz="1400" b="0" i="0" u="none" strike="noStrike" cap="none">
                <a:solidFill>
                  <a:schemeClr val="dk1"/>
                </a:solidFill>
                <a:latin typeface="Roboto"/>
                <a:ea typeface="Roboto"/>
                <a:cs typeface="Roboto"/>
                <a:sym typeface="Roboto"/>
              </a:defRPr>
            </a:lvl2pPr>
            <a:lvl3pPr marL="1371600" marR="0" lvl="2" indent="-317500" algn="l" rtl="0">
              <a:lnSpc>
                <a:spcPct val="100000"/>
              </a:lnSpc>
              <a:spcBef>
                <a:spcPts val="0"/>
              </a:spcBef>
              <a:spcAft>
                <a:spcPts val="0"/>
              </a:spcAft>
              <a:buClr>
                <a:schemeClr val="dk1"/>
              </a:buClr>
              <a:buSzPts val="2200"/>
              <a:buFont typeface="Roboto"/>
              <a:buNone/>
              <a:defRPr sz="1400" b="0" i="0" u="none" strike="noStrike" cap="none">
                <a:solidFill>
                  <a:schemeClr val="dk1"/>
                </a:solidFill>
                <a:latin typeface="Roboto"/>
                <a:ea typeface="Roboto"/>
                <a:cs typeface="Roboto"/>
                <a:sym typeface="Roboto"/>
              </a:defRPr>
            </a:lvl3pPr>
            <a:lvl4pPr marL="1828800" marR="0" lvl="3" indent="-317500" algn="l" rtl="0">
              <a:lnSpc>
                <a:spcPct val="100000"/>
              </a:lnSpc>
              <a:spcBef>
                <a:spcPts val="0"/>
              </a:spcBef>
              <a:spcAft>
                <a:spcPts val="0"/>
              </a:spcAft>
              <a:buClr>
                <a:schemeClr val="dk1"/>
              </a:buClr>
              <a:buSzPts val="2200"/>
              <a:buFont typeface="Roboto"/>
              <a:buNone/>
              <a:defRPr sz="1400" b="0" i="0" u="none" strike="noStrike" cap="none">
                <a:solidFill>
                  <a:schemeClr val="dk1"/>
                </a:solidFill>
                <a:latin typeface="Roboto"/>
                <a:ea typeface="Roboto"/>
                <a:cs typeface="Roboto"/>
                <a:sym typeface="Roboto"/>
              </a:defRPr>
            </a:lvl4pPr>
            <a:lvl5pPr marL="2286000" marR="0" lvl="4" indent="-317500" algn="l" rtl="0">
              <a:lnSpc>
                <a:spcPct val="100000"/>
              </a:lnSpc>
              <a:spcBef>
                <a:spcPts val="0"/>
              </a:spcBef>
              <a:spcAft>
                <a:spcPts val="0"/>
              </a:spcAft>
              <a:buClr>
                <a:schemeClr val="dk1"/>
              </a:buClr>
              <a:buSzPts val="2200"/>
              <a:buFont typeface="Roboto"/>
              <a:buNone/>
              <a:defRPr sz="1400" b="0" i="0" u="none" strike="noStrike" cap="none">
                <a:solidFill>
                  <a:schemeClr val="dk1"/>
                </a:solidFill>
                <a:latin typeface="Roboto"/>
                <a:ea typeface="Roboto"/>
                <a:cs typeface="Roboto"/>
                <a:sym typeface="Roboto"/>
              </a:defRPr>
            </a:lvl5pPr>
            <a:lvl6pPr marL="2743200" marR="0" lvl="5" indent="-317500" algn="l" rtl="0">
              <a:lnSpc>
                <a:spcPct val="100000"/>
              </a:lnSpc>
              <a:spcBef>
                <a:spcPts val="0"/>
              </a:spcBef>
              <a:spcAft>
                <a:spcPts val="0"/>
              </a:spcAft>
              <a:buClr>
                <a:schemeClr val="dk1"/>
              </a:buClr>
              <a:buSzPts val="2200"/>
              <a:buFont typeface="Roboto"/>
              <a:buNone/>
              <a:defRPr sz="1400" b="0" i="0" u="none" strike="noStrike" cap="none">
                <a:solidFill>
                  <a:schemeClr val="dk1"/>
                </a:solidFill>
                <a:latin typeface="Roboto"/>
                <a:ea typeface="Roboto"/>
                <a:cs typeface="Roboto"/>
                <a:sym typeface="Roboto"/>
              </a:defRPr>
            </a:lvl6pPr>
            <a:lvl7pPr marL="3200400" marR="0" lvl="6" indent="-317500" algn="l" rtl="0">
              <a:lnSpc>
                <a:spcPct val="100000"/>
              </a:lnSpc>
              <a:spcBef>
                <a:spcPts val="0"/>
              </a:spcBef>
              <a:spcAft>
                <a:spcPts val="0"/>
              </a:spcAft>
              <a:buClr>
                <a:schemeClr val="dk1"/>
              </a:buClr>
              <a:buSzPts val="2200"/>
              <a:buFont typeface="Roboto"/>
              <a:buNone/>
              <a:defRPr sz="1400" b="0" i="0" u="none" strike="noStrike" cap="none">
                <a:solidFill>
                  <a:schemeClr val="dk1"/>
                </a:solidFill>
                <a:latin typeface="Roboto"/>
                <a:ea typeface="Roboto"/>
                <a:cs typeface="Roboto"/>
                <a:sym typeface="Roboto"/>
              </a:defRPr>
            </a:lvl7pPr>
            <a:lvl8pPr marL="3657600" marR="0" lvl="7" indent="-317500" algn="l" rtl="0">
              <a:lnSpc>
                <a:spcPct val="100000"/>
              </a:lnSpc>
              <a:spcBef>
                <a:spcPts val="0"/>
              </a:spcBef>
              <a:spcAft>
                <a:spcPts val="0"/>
              </a:spcAft>
              <a:buClr>
                <a:schemeClr val="dk1"/>
              </a:buClr>
              <a:buSzPts val="2200"/>
              <a:buFont typeface="Roboto"/>
              <a:buNone/>
              <a:defRPr sz="1400" b="0" i="0" u="none" strike="noStrike" cap="none">
                <a:solidFill>
                  <a:schemeClr val="dk1"/>
                </a:solidFill>
                <a:latin typeface="Roboto"/>
                <a:ea typeface="Roboto"/>
                <a:cs typeface="Roboto"/>
                <a:sym typeface="Roboto"/>
              </a:defRPr>
            </a:lvl8pPr>
            <a:lvl9pPr marL="4114800" marR="0" lvl="8" indent="-317500" algn="l" rtl="0">
              <a:lnSpc>
                <a:spcPct val="100000"/>
              </a:lnSpc>
              <a:spcBef>
                <a:spcPts val="0"/>
              </a:spcBef>
              <a:spcAft>
                <a:spcPts val="0"/>
              </a:spcAft>
              <a:buClr>
                <a:schemeClr val="dk1"/>
              </a:buClr>
              <a:buSzPts val="2200"/>
              <a:buFont typeface="Roboto"/>
              <a:buNone/>
              <a:defRPr sz="1400" b="0" i="0" u="none" strike="noStrike" cap="none">
                <a:solidFill>
                  <a:schemeClr val="dk1"/>
                </a:solidFill>
                <a:latin typeface="Roboto"/>
                <a:ea typeface="Roboto"/>
                <a:cs typeface="Roboto"/>
                <a:sym typeface="Roboto"/>
              </a:defRPr>
            </a:lvl9pPr>
          </a:lstStyle>
          <a:p>
            <a:pPr marL="139700" indent="0">
              <a:buClr>
                <a:schemeClr val="accent6"/>
              </a:buClr>
            </a:pPr>
            <a:r>
              <a:rPr lang="en-US" sz="1200" dirty="0" smtClean="0">
                <a:solidFill>
                  <a:schemeClr val="tx2"/>
                </a:solidFill>
              </a:rPr>
              <a:t> 8  </a:t>
            </a:r>
          </a:p>
        </p:txBody>
      </p:sp>
      <p:sp>
        <p:nvSpPr>
          <p:cNvPr id="90" name="Subtitle 1"/>
          <p:cNvSpPr>
            <a:spLocks noGrp="1"/>
          </p:cNvSpPr>
          <p:nvPr/>
        </p:nvSpPr>
        <p:spPr>
          <a:xfrm>
            <a:off x="3578196" y="2487571"/>
            <a:ext cx="670560" cy="42943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Roboto"/>
              <a:buNone/>
              <a:defRPr sz="1400" b="0" i="0" u="none" strike="noStrike" cap="none">
                <a:solidFill>
                  <a:schemeClr val="lt1"/>
                </a:solidFill>
                <a:latin typeface="Josefin Sans Thin"/>
                <a:ea typeface="Josefin Sans Thin"/>
                <a:cs typeface="Josefin Sans Thin"/>
                <a:sym typeface="Josefin Sans Thin"/>
              </a:defRPr>
            </a:lvl1pPr>
            <a:lvl2pPr marL="914400" marR="0" lvl="1" indent="-317500" algn="l" rtl="0">
              <a:lnSpc>
                <a:spcPct val="100000"/>
              </a:lnSpc>
              <a:spcBef>
                <a:spcPts val="0"/>
              </a:spcBef>
              <a:spcAft>
                <a:spcPts val="0"/>
              </a:spcAft>
              <a:buClr>
                <a:schemeClr val="dk1"/>
              </a:buClr>
              <a:buSzPts val="2200"/>
              <a:buFont typeface="Roboto"/>
              <a:buNone/>
              <a:defRPr sz="1400" b="0" i="0" u="none" strike="noStrike" cap="none">
                <a:solidFill>
                  <a:schemeClr val="dk1"/>
                </a:solidFill>
                <a:latin typeface="Roboto"/>
                <a:ea typeface="Roboto"/>
                <a:cs typeface="Roboto"/>
                <a:sym typeface="Roboto"/>
              </a:defRPr>
            </a:lvl2pPr>
            <a:lvl3pPr marL="1371600" marR="0" lvl="2" indent="-317500" algn="l" rtl="0">
              <a:lnSpc>
                <a:spcPct val="100000"/>
              </a:lnSpc>
              <a:spcBef>
                <a:spcPts val="0"/>
              </a:spcBef>
              <a:spcAft>
                <a:spcPts val="0"/>
              </a:spcAft>
              <a:buClr>
                <a:schemeClr val="dk1"/>
              </a:buClr>
              <a:buSzPts val="2200"/>
              <a:buFont typeface="Roboto"/>
              <a:buNone/>
              <a:defRPr sz="1400" b="0" i="0" u="none" strike="noStrike" cap="none">
                <a:solidFill>
                  <a:schemeClr val="dk1"/>
                </a:solidFill>
                <a:latin typeface="Roboto"/>
                <a:ea typeface="Roboto"/>
                <a:cs typeface="Roboto"/>
                <a:sym typeface="Roboto"/>
              </a:defRPr>
            </a:lvl3pPr>
            <a:lvl4pPr marL="1828800" marR="0" lvl="3" indent="-317500" algn="l" rtl="0">
              <a:lnSpc>
                <a:spcPct val="100000"/>
              </a:lnSpc>
              <a:spcBef>
                <a:spcPts val="0"/>
              </a:spcBef>
              <a:spcAft>
                <a:spcPts val="0"/>
              </a:spcAft>
              <a:buClr>
                <a:schemeClr val="dk1"/>
              </a:buClr>
              <a:buSzPts val="2200"/>
              <a:buFont typeface="Roboto"/>
              <a:buNone/>
              <a:defRPr sz="1400" b="0" i="0" u="none" strike="noStrike" cap="none">
                <a:solidFill>
                  <a:schemeClr val="dk1"/>
                </a:solidFill>
                <a:latin typeface="Roboto"/>
                <a:ea typeface="Roboto"/>
                <a:cs typeface="Roboto"/>
                <a:sym typeface="Roboto"/>
              </a:defRPr>
            </a:lvl4pPr>
            <a:lvl5pPr marL="2286000" marR="0" lvl="4" indent="-317500" algn="l" rtl="0">
              <a:lnSpc>
                <a:spcPct val="100000"/>
              </a:lnSpc>
              <a:spcBef>
                <a:spcPts val="0"/>
              </a:spcBef>
              <a:spcAft>
                <a:spcPts val="0"/>
              </a:spcAft>
              <a:buClr>
                <a:schemeClr val="dk1"/>
              </a:buClr>
              <a:buSzPts val="2200"/>
              <a:buFont typeface="Roboto"/>
              <a:buNone/>
              <a:defRPr sz="1400" b="0" i="0" u="none" strike="noStrike" cap="none">
                <a:solidFill>
                  <a:schemeClr val="dk1"/>
                </a:solidFill>
                <a:latin typeface="Roboto"/>
                <a:ea typeface="Roboto"/>
                <a:cs typeface="Roboto"/>
                <a:sym typeface="Roboto"/>
              </a:defRPr>
            </a:lvl5pPr>
            <a:lvl6pPr marL="2743200" marR="0" lvl="5" indent="-317500" algn="l" rtl="0">
              <a:lnSpc>
                <a:spcPct val="100000"/>
              </a:lnSpc>
              <a:spcBef>
                <a:spcPts val="0"/>
              </a:spcBef>
              <a:spcAft>
                <a:spcPts val="0"/>
              </a:spcAft>
              <a:buClr>
                <a:schemeClr val="dk1"/>
              </a:buClr>
              <a:buSzPts val="2200"/>
              <a:buFont typeface="Roboto"/>
              <a:buNone/>
              <a:defRPr sz="1400" b="0" i="0" u="none" strike="noStrike" cap="none">
                <a:solidFill>
                  <a:schemeClr val="dk1"/>
                </a:solidFill>
                <a:latin typeface="Roboto"/>
                <a:ea typeface="Roboto"/>
                <a:cs typeface="Roboto"/>
                <a:sym typeface="Roboto"/>
              </a:defRPr>
            </a:lvl6pPr>
            <a:lvl7pPr marL="3200400" marR="0" lvl="6" indent="-317500" algn="l" rtl="0">
              <a:lnSpc>
                <a:spcPct val="100000"/>
              </a:lnSpc>
              <a:spcBef>
                <a:spcPts val="0"/>
              </a:spcBef>
              <a:spcAft>
                <a:spcPts val="0"/>
              </a:spcAft>
              <a:buClr>
                <a:schemeClr val="dk1"/>
              </a:buClr>
              <a:buSzPts val="2200"/>
              <a:buFont typeface="Roboto"/>
              <a:buNone/>
              <a:defRPr sz="1400" b="0" i="0" u="none" strike="noStrike" cap="none">
                <a:solidFill>
                  <a:schemeClr val="dk1"/>
                </a:solidFill>
                <a:latin typeface="Roboto"/>
                <a:ea typeface="Roboto"/>
                <a:cs typeface="Roboto"/>
                <a:sym typeface="Roboto"/>
              </a:defRPr>
            </a:lvl7pPr>
            <a:lvl8pPr marL="3657600" marR="0" lvl="7" indent="-317500" algn="l" rtl="0">
              <a:lnSpc>
                <a:spcPct val="100000"/>
              </a:lnSpc>
              <a:spcBef>
                <a:spcPts val="0"/>
              </a:spcBef>
              <a:spcAft>
                <a:spcPts val="0"/>
              </a:spcAft>
              <a:buClr>
                <a:schemeClr val="dk1"/>
              </a:buClr>
              <a:buSzPts val="2200"/>
              <a:buFont typeface="Roboto"/>
              <a:buNone/>
              <a:defRPr sz="1400" b="0" i="0" u="none" strike="noStrike" cap="none">
                <a:solidFill>
                  <a:schemeClr val="dk1"/>
                </a:solidFill>
                <a:latin typeface="Roboto"/>
                <a:ea typeface="Roboto"/>
                <a:cs typeface="Roboto"/>
                <a:sym typeface="Roboto"/>
              </a:defRPr>
            </a:lvl8pPr>
            <a:lvl9pPr marL="4114800" marR="0" lvl="8" indent="-317500" algn="l" rtl="0">
              <a:lnSpc>
                <a:spcPct val="100000"/>
              </a:lnSpc>
              <a:spcBef>
                <a:spcPts val="0"/>
              </a:spcBef>
              <a:spcAft>
                <a:spcPts val="0"/>
              </a:spcAft>
              <a:buClr>
                <a:schemeClr val="dk1"/>
              </a:buClr>
              <a:buSzPts val="2200"/>
              <a:buFont typeface="Roboto"/>
              <a:buNone/>
              <a:defRPr sz="1400" b="0" i="0" u="none" strike="noStrike" cap="none">
                <a:solidFill>
                  <a:schemeClr val="dk1"/>
                </a:solidFill>
                <a:latin typeface="Roboto"/>
                <a:ea typeface="Roboto"/>
                <a:cs typeface="Roboto"/>
                <a:sym typeface="Roboto"/>
              </a:defRPr>
            </a:lvl9pPr>
          </a:lstStyle>
          <a:p>
            <a:pPr marL="139700" indent="0">
              <a:buClr>
                <a:schemeClr val="accent6"/>
              </a:buClr>
            </a:pPr>
            <a:r>
              <a:rPr lang="en-US" sz="1200" dirty="0" smtClean="0">
                <a:solidFill>
                  <a:schemeClr val="tx2"/>
                </a:solidFill>
              </a:rPr>
              <a:t>1.7</a:t>
            </a:r>
          </a:p>
        </p:txBody>
      </p:sp>
      <p:sp>
        <p:nvSpPr>
          <p:cNvPr id="91" name="Subtitle 1"/>
          <p:cNvSpPr>
            <a:spLocks noGrp="1"/>
          </p:cNvSpPr>
          <p:nvPr/>
        </p:nvSpPr>
        <p:spPr>
          <a:xfrm>
            <a:off x="3534189" y="3071861"/>
            <a:ext cx="745543" cy="31059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Roboto"/>
              <a:buNone/>
              <a:defRPr sz="1400" b="0" i="0" u="none" strike="noStrike" cap="none">
                <a:solidFill>
                  <a:schemeClr val="lt1"/>
                </a:solidFill>
                <a:latin typeface="Josefin Sans Thin"/>
                <a:ea typeface="Josefin Sans Thin"/>
                <a:cs typeface="Josefin Sans Thin"/>
                <a:sym typeface="Josefin Sans Thin"/>
              </a:defRPr>
            </a:lvl1pPr>
            <a:lvl2pPr marL="914400" marR="0" lvl="1" indent="-317500" algn="l" rtl="0">
              <a:lnSpc>
                <a:spcPct val="100000"/>
              </a:lnSpc>
              <a:spcBef>
                <a:spcPts val="0"/>
              </a:spcBef>
              <a:spcAft>
                <a:spcPts val="0"/>
              </a:spcAft>
              <a:buClr>
                <a:schemeClr val="dk1"/>
              </a:buClr>
              <a:buSzPts val="2200"/>
              <a:buFont typeface="Roboto"/>
              <a:buNone/>
              <a:defRPr sz="1400" b="0" i="0" u="none" strike="noStrike" cap="none">
                <a:solidFill>
                  <a:schemeClr val="dk1"/>
                </a:solidFill>
                <a:latin typeface="Roboto"/>
                <a:ea typeface="Roboto"/>
                <a:cs typeface="Roboto"/>
                <a:sym typeface="Roboto"/>
              </a:defRPr>
            </a:lvl2pPr>
            <a:lvl3pPr marL="1371600" marR="0" lvl="2" indent="-317500" algn="l" rtl="0">
              <a:lnSpc>
                <a:spcPct val="100000"/>
              </a:lnSpc>
              <a:spcBef>
                <a:spcPts val="0"/>
              </a:spcBef>
              <a:spcAft>
                <a:spcPts val="0"/>
              </a:spcAft>
              <a:buClr>
                <a:schemeClr val="dk1"/>
              </a:buClr>
              <a:buSzPts val="2200"/>
              <a:buFont typeface="Roboto"/>
              <a:buNone/>
              <a:defRPr sz="1400" b="0" i="0" u="none" strike="noStrike" cap="none">
                <a:solidFill>
                  <a:schemeClr val="dk1"/>
                </a:solidFill>
                <a:latin typeface="Roboto"/>
                <a:ea typeface="Roboto"/>
                <a:cs typeface="Roboto"/>
                <a:sym typeface="Roboto"/>
              </a:defRPr>
            </a:lvl3pPr>
            <a:lvl4pPr marL="1828800" marR="0" lvl="3" indent="-317500" algn="l" rtl="0">
              <a:lnSpc>
                <a:spcPct val="100000"/>
              </a:lnSpc>
              <a:spcBef>
                <a:spcPts val="0"/>
              </a:spcBef>
              <a:spcAft>
                <a:spcPts val="0"/>
              </a:spcAft>
              <a:buClr>
                <a:schemeClr val="dk1"/>
              </a:buClr>
              <a:buSzPts val="2200"/>
              <a:buFont typeface="Roboto"/>
              <a:buNone/>
              <a:defRPr sz="1400" b="0" i="0" u="none" strike="noStrike" cap="none">
                <a:solidFill>
                  <a:schemeClr val="dk1"/>
                </a:solidFill>
                <a:latin typeface="Roboto"/>
                <a:ea typeface="Roboto"/>
                <a:cs typeface="Roboto"/>
                <a:sym typeface="Roboto"/>
              </a:defRPr>
            </a:lvl4pPr>
            <a:lvl5pPr marL="2286000" marR="0" lvl="4" indent="-317500" algn="l" rtl="0">
              <a:lnSpc>
                <a:spcPct val="100000"/>
              </a:lnSpc>
              <a:spcBef>
                <a:spcPts val="0"/>
              </a:spcBef>
              <a:spcAft>
                <a:spcPts val="0"/>
              </a:spcAft>
              <a:buClr>
                <a:schemeClr val="dk1"/>
              </a:buClr>
              <a:buSzPts val="2200"/>
              <a:buFont typeface="Roboto"/>
              <a:buNone/>
              <a:defRPr sz="1400" b="0" i="0" u="none" strike="noStrike" cap="none">
                <a:solidFill>
                  <a:schemeClr val="dk1"/>
                </a:solidFill>
                <a:latin typeface="Roboto"/>
                <a:ea typeface="Roboto"/>
                <a:cs typeface="Roboto"/>
                <a:sym typeface="Roboto"/>
              </a:defRPr>
            </a:lvl5pPr>
            <a:lvl6pPr marL="2743200" marR="0" lvl="5" indent="-317500" algn="l" rtl="0">
              <a:lnSpc>
                <a:spcPct val="100000"/>
              </a:lnSpc>
              <a:spcBef>
                <a:spcPts val="0"/>
              </a:spcBef>
              <a:spcAft>
                <a:spcPts val="0"/>
              </a:spcAft>
              <a:buClr>
                <a:schemeClr val="dk1"/>
              </a:buClr>
              <a:buSzPts val="2200"/>
              <a:buFont typeface="Roboto"/>
              <a:buNone/>
              <a:defRPr sz="1400" b="0" i="0" u="none" strike="noStrike" cap="none">
                <a:solidFill>
                  <a:schemeClr val="dk1"/>
                </a:solidFill>
                <a:latin typeface="Roboto"/>
                <a:ea typeface="Roboto"/>
                <a:cs typeface="Roboto"/>
                <a:sym typeface="Roboto"/>
              </a:defRPr>
            </a:lvl6pPr>
            <a:lvl7pPr marL="3200400" marR="0" lvl="6" indent="-317500" algn="l" rtl="0">
              <a:lnSpc>
                <a:spcPct val="100000"/>
              </a:lnSpc>
              <a:spcBef>
                <a:spcPts val="0"/>
              </a:spcBef>
              <a:spcAft>
                <a:spcPts val="0"/>
              </a:spcAft>
              <a:buClr>
                <a:schemeClr val="dk1"/>
              </a:buClr>
              <a:buSzPts val="2200"/>
              <a:buFont typeface="Roboto"/>
              <a:buNone/>
              <a:defRPr sz="1400" b="0" i="0" u="none" strike="noStrike" cap="none">
                <a:solidFill>
                  <a:schemeClr val="dk1"/>
                </a:solidFill>
                <a:latin typeface="Roboto"/>
                <a:ea typeface="Roboto"/>
                <a:cs typeface="Roboto"/>
                <a:sym typeface="Roboto"/>
              </a:defRPr>
            </a:lvl7pPr>
            <a:lvl8pPr marL="3657600" marR="0" lvl="7" indent="-317500" algn="l" rtl="0">
              <a:lnSpc>
                <a:spcPct val="100000"/>
              </a:lnSpc>
              <a:spcBef>
                <a:spcPts val="0"/>
              </a:spcBef>
              <a:spcAft>
                <a:spcPts val="0"/>
              </a:spcAft>
              <a:buClr>
                <a:schemeClr val="dk1"/>
              </a:buClr>
              <a:buSzPts val="2200"/>
              <a:buFont typeface="Roboto"/>
              <a:buNone/>
              <a:defRPr sz="1400" b="0" i="0" u="none" strike="noStrike" cap="none">
                <a:solidFill>
                  <a:schemeClr val="dk1"/>
                </a:solidFill>
                <a:latin typeface="Roboto"/>
                <a:ea typeface="Roboto"/>
                <a:cs typeface="Roboto"/>
                <a:sym typeface="Roboto"/>
              </a:defRPr>
            </a:lvl8pPr>
            <a:lvl9pPr marL="4114800" marR="0" lvl="8" indent="-317500" algn="l" rtl="0">
              <a:lnSpc>
                <a:spcPct val="100000"/>
              </a:lnSpc>
              <a:spcBef>
                <a:spcPts val="0"/>
              </a:spcBef>
              <a:spcAft>
                <a:spcPts val="0"/>
              </a:spcAft>
              <a:buClr>
                <a:schemeClr val="dk1"/>
              </a:buClr>
              <a:buSzPts val="2200"/>
              <a:buFont typeface="Roboto"/>
              <a:buNone/>
              <a:defRPr sz="1400" b="0" i="0" u="none" strike="noStrike" cap="none">
                <a:solidFill>
                  <a:schemeClr val="dk1"/>
                </a:solidFill>
                <a:latin typeface="Roboto"/>
                <a:ea typeface="Roboto"/>
                <a:cs typeface="Roboto"/>
                <a:sym typeface="Roboto"/>
              </a:defRPr>
            </a:lvl9pPr>
          </a:lstStyle>
          <a:p>
            <a:pPr marL="139700" indent="0">
              <a:buClr>
                <a:schemeClr val="accent6"/>
              </a:buClr>
            </a:pPr>
            <a:r>
              <a:rPr lang="en-US" sz="1200" dirty="0" smtClean="0">
                <a:solidFill>
                  <a:schemeClr val="tx2"/>
                </a:solidFill>
              </a:rPr>
              <a:t>14.4</a:t>
            </a:r>
          </a:p>
        </p:txBody>
      </p:sp>
      <p:sp>
        <p:nvSpPr>
          <p:cNvPr id="92" name="Subtitle 1"/>
          <p:cNvSpPr>
            <a:spLocks noGrp="1"/>
          </p:cNvSpPr>
          <p:nvPr/>
        </p:nvSpPr>
        <p:spPr>
          <a:xfrm>
            <a:off x="3551702" y="3688878"/>
            <a:ext cx="670560" cy="42943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Roboto"/>
              <a:buNone/>
              <a:defRPr sz="1400" b="0" i="0" u="none" strike="noStrike" cap="none">
                <a:solidFill>
                  <a:schemeClr val="lt1"/>
                </a:solidFill>
                <a:latin typeface="Josefin Sans Thin"/>
                <a:ea typeface="Josefin Sans Thin"/>
                <a:cs typeface="Josefin Sans Thin"/>
                <a:sym typeface="Josefin Sans Thin"/>
              </a:defRPr>
            </a:lvl1pPr>
            <a:lvl2pPr marL="914400" marR="0" lvl="1" indent="-317500" algn="l" rtl="0">
              <a:lnSpc>
                <a:spcPct val="100000"/>
              </a:lnSpc>
              <a:spcBef>
                <a:spcPts val="0"/>
              </a:spcBef>
              <a:spcAft>
                <a:spcPts val="0"/>
              </a:spcAft>
              <a:buClr>
                <a:schemeClr val="dk1"/>
              </a:buClr>
              <a:buSzPts val="2200"/>
              <a:buFont typeface="Roboto"/>
              <a:buNone/>
              <a:defRPr sz="1400" b="0" i="0" u="none" strike="noStrike" cap="none">
                <a:solidFill>
                  <a:schemeClr val="dk1"/>
                </a:solidFill>
                <a:latin typeface="Roboto"/>
                <a:ea typeface="Roboto"/>
                <a:cs typeface="Roboto"/>
                <a:sym typeface="Roboto"/>
              </a:defRPr>
            </a:lvl2pPr>
            <a:lvl3pPr marL="1371600" marR="0" lvl="2" indent="-317500" algn="l" rtl="0">
              <a:lnSpc>
                <a:spcPct val="100000"/>
              </a:lnSpc>
              <a:spcBef>
                <a:spcPts val="0"/>
              </a:spcBef>
              <a:spcAft>
                <a:spcPts val="0"/>
              </a:spcAft>
              <a:buClr>
                <a:schemeClr val="dk1"/>
              </a:buClr>
              <a:buSzPts val="2200"/>
              <a:buFont typeface="Roboto"/>
              <a:buNone/>
              <a:defRPr sz="1400" b="0" i="0" u="none" strike="noStrike" cap="none">
                <a:solidFill>
                  <a:schemeClr val="dk1"/>
                </a:solidFill>
                <a:latin typeface="Roboto"/>
                <a:ea typeface="Roboto"/>
                <a:cs typeface="Roboto"/>
                <a:sym typeface="Roboto"/>
              </a:defRPr>
            </a:lvl3pPr>
            <a:lvl4pPr marL="1828800" marR="0" lvl="3" indent="-317500" algn="l" rtl="0">
              <a:lnSpc>
                <a:spcPct val="100000"/>
              </a:lnSpc>
              <a:spcBef>
                <a:spcPts val="0"/>
              </a:spcBef>
              <a:spcAft>
                <a:spcPts val="0"/>
              </a:spcAft>
              <a:buClr>
                <a:schemeClr val="dk1"/>
              </a:buClr>
              <a:buSzPts val="2200"/>
              <a:buFont typeface="Roboto"/>
              <a:buNone/>
              <a:defRPr sz="1400" b="0" i="0" u="none" strike="noStrike" cap="none">
                <a:solidFill>
                  <a:schemeClr val="dk1"/>
                </a:solidFill>
                <a:latin typeface="Roboto"/>
                <a:ea typeface="Roboto"/>
                <a:cs typeface="Roboto"/>
                <a:sym typeface="Roboto"/>
              </a:defRPr>
            </a:lvl4pPr>
            <a:lvl5pPr marL="2286000" marR="0" lvl="4" indent="-317500" algn="l" rtl="0">
              <a:lnSpc>
                <a:spcPct val="100000"/>
              </a:lnSpc>
              <a:spcBef>
                <a:spcPts val="0"/>
              </a:spcBef>
              <a:spcAft>
                <a:spcPts val="0"/>
              </a:spcAft>
              <a:buClr>
                <a:schemeClr val="dk1"/>
              </a:buClr>
              <a:buSzPts val="2200"/>
              <a:buFont typeface="Roboto"/>
              <a:buNone/>
              <a:defRPr sz="1400" b="0" i="0" u="none" strike="noStrike" cap="none">
                <a:solidFill>
                  <a:schemeClr val="dk1"/>
                </a:solidFill>
                <a:latin typeface="Roboto"/>
                <a:ea typeface="Roboto"/>
                <a:cs typeface="Roboto"/>
                <a:sym typeface="Roboto"/>
              </a:defRPr>
            </a:lvl5pPr>
            <a:lvl6pPr marL="2743200" marR="0" lvl="5" indent="-317500" algn="l" rtl="0">
              <a:lnSpc>
                <a:spcPct val="100000"/>
              </a:lnSpc>
              <a:spcBef>
                <a:spcPts val="0"/>
              </a:spcBef>
              <a:spcAft>
                <a:spcPts val="0"/>
              </a:spcAft>
              <a:buClr>
                <a:schemeClr val="dk1"/>
              </a:buClr>
              <a:buSzPts val="2200"/>
              <a:buFont typeface="Roboto"/>
              <a:buNone/>
              <a:defRPr sz="1400" b="0" i="0" u="none" strike="noStrike" cap="none">
                <a:solidFill>
                  <a:schemeClr val="dk1"/>
                </a:solidFill>
                <a:latin typeface="Roboto"/>
                <a:ea typeface="Roboto"/>
                <a:cs typeface="Roboto"/>
                <a:sym typeface="Roboto"/>
              </a:defRPr>
            </a:lvl6pPr>
            <a:lvl7pPr marL="3200400" marR="0" lvl="6" indent="-317500" algn="l" rtl="0">
              <a:lnSpc>
                <a:spcPct val="100000"/>
              </a:lnSpc>
              <a:spcBef>
                <a:spcPts val="0"/>
              </a:spcBef>
              <a:spcAft>
                <a:spcPts val="0"/>
              </a:spcAft>
              <a:buClr>
                <a:schemeClr val="dk1"/>
              </a:buClr>
              <a:buSzPts val="2200"/>
              <a:buFont typeface="Roboto"/>
              <a:buNone/>
              <a:defRPr sz="1400" b="0" i="0" u="none" strike="noStrike" cap="none">
                <a:solidFill>
                  <a:schemeClr val="dk1"/>
                </a:solidFill>
                <a:latin typeface="Roboto"/>
                <a:ea typeface="Roboto"/>
                <a:cs typeface="Roboto"/>
                <a:sym typeface="Roboto"/>
              </a:defRPr>
            </a:lvl7pPr>
            <a:lvl8pPr marL="3657600" marR="0" lvl="7" indent="-317500" algn="l" rtl="0">
              <a:lnSpc>
                <a:spcPct val="100000"/>
              </a:lnSpc>
              <a:spcBef>
                <a:spcPts val="0"/>
              </a:spcBef>
              <a:spcAft>
                <a:spcPts val="0"/>
              </a:spcAft>
              <a:buClr>
                <a:schemeClr val="dk1"/>
              </a:buClr>
              <a:buSzPts val="2200"/>
              <a:buFont typeface="Roboto"/>
              <a:buNone/>
              <a:defRPr sz="1400" b="0" i="0" u="none" strike="noStrike" cap="none">
                <a:solidFill>
                  <a:schemeClr val="dk1"/>
                </a:solidFill>
                <a:latin typeface="Roboto"/>
                <a:ea typeface="Roboto"/>
                <a:cs typeface="Roboto"/>
                <a:sym typeface="Roboto"/>
              </a:defRPr>
            </a:lvl8pPr>
            <a:lvl9pPr marL="4114800" marR="0" lvl="8" indent="-317500" algn="l" rtl="0">
              <a:lnSpc>
                <a:spcPct val="100000"/>
              </a:lnSpc>
              <a:spcBef>
                <a:spcPts val="0"/>
              </a:spcBef>
              <a:spcAft>
                <a:spcPts val="0"/>
              </a:spcAft>
              <a:buClr>
                <a:schemeClr val="dk1"/>
              </a:buClr>
              <a:buSzPts val="2200"/>
              <a:buFont typeface="Roboto"/>
              <a:buNone/>
              <a:defRPr sz="1400" b="0" i="0" u="none" strike="noStrike" cap="none">
                <a:solidFill>
                  <a:schemeClr val="dk1"/>
                </a:solidFill>
                <a:latin typeface="Roboto"/>
                <a:ea typeface="Roboto"/>
                <a:cs typeface="Roboto"/>
                <a:sym typeface="Roboto"/>
              </a:defRPr>
            </a:lvl9pPr>
          </a:lstStyle>
          <a:p>
            <a:pPr marL="139700" indent="0">
              <a:buClr>
                <a:schemeClr val="accent6"/>
              </a:buClr>
            </a:pPr>
            <a:r>
              <a:rPr lang="en-US" sz="1200" dirty="0" smtClean="0">
                <a:solidFill>
                  <a:schemeClr val="tx2"/>
                </a:solidFill>
              </a:rPr>
              <a:t>9.6</a:t>
            </a:r>
          </a:p>
        </p:txBody>
      </p:sp>
      <p:sp>
        <p:nvSpPr>
          <p:cNvPr id="73" name="Multiply 72"/>
          <p:cNvSpPr/>
          <p:nvPr/>
        </p:nvSpPr>
        <p:spPr>
          <a:xfrm>
            <a:off x="1414895" y="2689209"/>
            <a:ext cx="566412" cy="670015"/>
          </a:xfrm>
          <a:prstGeom prst="mathMultiply">
            <a:avLst>
              <a:gd name="adj1" fmla="val 11749"/>
            </a:avLst>
          </a:prstGeom>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94" name="Multiply 93"/>
          <p:cNvSpPr/>
          <p:nvPr/>
        </p:nvSpPr>
        <p:spPr>
          <a:xfrm>
            <a:off x="2879625" y="2689209"/>
            <a:ext cx="566412" cy="670015"/>
          </a:xfrm>
          <a:prstGeom prst="mathMultiply">
            <a:avLst>
              <a:gd name="adj1" fmla="val 11749"/>
            </a:avLst>
          </a:prstGeom>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95" name="Rounded Rectangle 94"/>
          <p:cNvSpPr/>
          <p:nvPr/>
        </p:nvSpPr>
        <p:spPr>
          <a:xfrm>
            <a:off x="5084263" y="1699101"/>
            <a:ext cx="670560" cy="2456507"/>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96" name="Subtitle 1"/>
          <p:cNvSpPr>
            <a:spLocks noGrp="1"/>
          </p:cNvSpPr>
          <p:nvPr/>
        </p:nvSpPr>
        <p:spPr>
          <a:xfrm>
            <a:off x="5090778" y="2470126"/>
            <a:ext cx="670560" cy="42943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Roboto"/>
              <a:buNone/>
              <a:defRPr sz="1400" b="0" i="0" u="none" strike="noStrike" cap="none">
                <a:solidFill>
                  <a:schemeClr val="lt1"/>
                </a:solidFill>
                <a:latin typeface="Josefin Sans Thin"/>
                <a:ea typeface="Josefin Sans Thin"/>
                <a:cs typeface="Josefin Sans Thin"/>
                <a:sym typeface="Josefin Sans Thin"/>
              </a:defRPr>
            </a:lvl1pPr>
            <a:lvl2pPr marL="914400" marR="0" lvl="1" indent="-317500" algn="l" rtl="0">
              <a:lnSpc>
                <a:spcPct val="100000"/>
              </a:lnSpc>
              <a:spcBef>
                <a:spcPts val="0"/>
              </a:spcBef>
              <a:spcAft>
                <a:spcPts val="0"/>
              </a:spcAft>
              <a:buClr>
                <a:schemeClr val="dk1"/>
              </a:buClr>
              <a:buSzPts val="2200"/>
              <a:buFont typeface="Roboto"/>
              <a:buNone/>
              <a:defRPr sz="1400" b="0" i="0" u="none" strike="noStrike" cap="none">
                <a:solidFill>
                  <a:schemeClr val="dk1"/>
                </a:solidFill>
                <a:latin typeface="Roboto"/>
                <a:ea typeface="Roboto"/>
                <a:cs typeface="Roboto"/>
                <a:sym typeface="Roboto"/>
              </a:defRPr>
            </a:lvl2pPr>
            <a:lvl3pPr marL="1371600" marR="0" lvl="2" indent="-317500" algn="l" rtl="0">
              <a:lnSpc>
                <a:spcPct val="100000"/>
              </a:lnSpc>
              <a:spcBef>
                <a:spcPts val="0"/>
              </a:spcBef>
              <a:spcAft>
                <a:spcPts val="0"/>
              </a:spcAft>
              <a:buClr>
                <a:schemeClr val="dk1"/>
              </a:buClr>
              <a:buSzPts val="2200"/>
              <a:buFont typeface="Roboto"/>
              <a:buNone/>
              <a:defRPr sz="1400" b="0" i="0" u="none" strike="noStrike" cap="none">
                <a:solidFill>
                  <a:schemeClr val="dk1"/>
                </a:solidFill>
                <a:latin typeface="Roboto"/>
                <a:ea typeface="Roboto"/>
                <a:cs typeface="Roboto"/>
                <a:sym typeface="Roboto"/>
              </a:defRPr>
            </a:lvl3pPr>
            <a:lvl4pPr marL="1828800" marR="0" lvl="3" indent="-317500" algn="l" rtl="0">
              <a:lnSpc>
                <a:spcPct val="100000"/>
              </a:lnSpc>
              <a:spcBef>
                <a:spcPts val="0"/>
              </a:spcBef>
              <a:spcAft>
                <a:spcPts val="0"/>
              </a:spcAft>
              <a:buClr>
                <a:schemeClr val="dk1"/>
              </a:buClr>
              <a:buSzPts val="2200"/>
              <a:buFont typeface="Roboto"/>
              <a:buNone/>
              <a:defRPr sz="1400" b="0" i="0" u="none" strike="noStrike" cap="none">
                <a:solidFill>
                  <a:schemeClr val="dk1"/>
                </a:solidFill>
                <a:latin typeface="Roboto"/>
                <a:ea typeface="Roboto"/>
                <a:cs typeface="Roboto"/>
                <a:sym typeface="Roboto"/>
              </a:defRPr>
            </a:lvl4pPr>
            <a:lvl5pPr marL="2286000" marR="0" lvl="4" indent="-317500" algn="l" rtl="0">
              <a:lnSpc>
                <a:spcPct val="100000"/>
              </a:lnSpc>
              <a:spcBef>
                <a:spcPts val="0"/>
              </a:spcBef>
              <a:spcAft>
                <a:spcPts val="0"/>
              </a:spcAft>
              <a:buClr>
                <a:schemeClr val="dk1"/>
              </a:buClr>
              <a:buSzPts val="2200"/>
              <a:buFont typeface="Roboto"/>
              <a:buNone/>
              <a:defRPr sz="1400" b="0" i="0" u="none" strike="noStrike" cap="none">
                <a:solidFill>
                  <a:schemeClr val="dk1"/>
                </a:solidFill>
                <a:latin typeface="Roboto"/>
                <a:ea typeface="Roboto"/>
                <a:cs typeface="Roboto"/>
                <a:sym typeface="Roboto"/>
              </a:defRPr>
            </a:lvl5pPr>
            <a:lvl6pPr marL="2743200" marR="0" lvl="5" indent="-317500" algn="l" rtl="0">
              <a:lnSpc>
                <a:spcPct val="100000"/>
              </a:lnSpc>
              <a:spcBef>
                <a:spcPts val="0"/>
              </a:spcBef>
              <a:spcAft>
                <a:spcPts val="0"/>
              </a:spcAft>
              <a:buClr>
                <a:schemeClr val="dk1"/>
              </a:buClr>
              <a:buSzPts val="2200"/>
              <a:buFont typeface="Roboto"/>
              <a:buNone/>
              <a:defRPr sz="1400" b="0" i="0" u="none" strike="noStrike" cap="none">
                <a:solidFill>
                  <a:schemeClr val="dk1"/>
                </a:solidFill>
                <a:latin typeface="Roboto"/>
                <a:ea typeface="Roboto"/>
                <a:cs typeface="Roboto"/>
                <a:sym typeface="Roboto"/>
              </a:defRPr>
            </a:lvl6pPr>
            <a:lvl7pPr marL="3200400" marR="0" lvl="6" indent="-317500" algn="l" rtl="0">
              <a:lnSpc>
                <a:spcPct val="100000"/>
              </a:lnSpc>
              <a:spcBef>
                <a:spcPts val="0"/>
              </a:spcBef>
              <a:spcAft>
                <a:spcPts val="0"/>
              </a:spcAft>
              <a:buClr>
                <a:schemeClr val="dk1"/>
              </a:buClr>
              <a:buSzPts val="2200"/>
              <a:buFont typeface="Roboto"/>
              <a:buNone/>
              <a:defRPr sz="1400" b="0" i="0" u="none" strike="noStrike" cap="none">
                <a:solidFill>
                  <a:schemeClr val="dk1"/>
                </a:solidFill>
                <a:latin typeface="Roboto"/>
                <a:ea typeface="Roboto"/>
                <a:cs typeface="Roboto"/>
                <a:sym typeface="Roboto"/>
              </a:defRPr>
            </a:lvl7pPr>
            <a:lvl8pPr marL="3657600" marR="0" lvl="7" indent="-317500" algn="l" rtl="0">
              <a:lnSpc>
                <a:spcPct val="100000"/>
              </a:lnSpc>
              <a:spcBef>
                <a:spcPts val="0"/>
              </a:spcBef>
              <a:spcAft>
                <a:spcPts val="0"/>
              </a:spcAft>
              <a:buClr>
                <a:schemeClr val="dk1"/>
              </a:buClr>
              <a:buSzPts val="2200"/>
              <a:buFont typeface="Roboto"/>
              <a:buNone/>
              <a:defRPr sz="1400" b="0" i="0" u="none" strike="noStrike" cap="none">
                <a:solidFill>
                  <a:schemeClr val="dk1"/>
                </a:solidFill>
                <a:latin typeface="Roboto"/>
                <a:ea typeface="Roboto"/>
                <a:cs typeface="Roboto"/>
                <a:sym typeface="Roboto"/>
              </a:defRPr>
            </a:lvl8pPr>
            <a:lvl9pPr marL="4114800" marR="0" lvl="8" indent="-317500" algn="l" rtl="0">
              <a:lnSpc>
                <a:spcPct val="100000"/>
              </a:lnSpc>
              <a:spcBef>
                <a:spcPts val="0"/>
              </a:spcBef>
              <a:spcAft>
                <a:spcPts val="0"/>
              </a:spcAft>
              <a:buClr>
                <a:schemeClr val="dk1"/>
              </a:buClr>
              <a:buSzPts val="2200"/>
              <a:buFont typeface="Roboto"/>
              <a:buNone/>
              <a:defRPr sz="1400" b="0" i="0" u="none" strike="noStrike" cap="none">
                <a:solidFill>
                  <a:schemeClr val="dk1"/>
                </a:solidFill>
                <a:latin typeface="Roboto"/>
                <a:ea typeface="Roboto"/>
                <a:cs typeface="Roboto"/>
                <a:sym typeface="Roboto"/>
              </a:defRPr>
            </a:lvl9pPr>
          </a:lstStyle>
          <a:p>
            <a:pPr marL="139700" indent="0">
              <a:buClr>
                <a:schemeClr val="accent6"/>
              </a:buClr>
            </a:pPr>
            <a:r>
              <a:rPr lang="en-US" sz="1200" dirty="0" smtClean="0">
                <a:solidFill>
                  <a:schemeClr val="tx2"/>
                </a:solidFill>
              </a:rPr>
              <a:t>4.3</a:t>
            </a:r>
          </a:p>
        </p:txBody>
      </p:sp>
      <p:sp>
        <p:nvSpPr>
          <p:cNvPr id="97" name="Subtitle 1"/>
          <p:cNvSpPr>
            <a:spLocks noGrp="1"/>
          </p:cNvSpPr>
          <p:nvPr/>
        </p:nvSpPr>
        <p:spPr>
          <a:xfrm>
            <a:off x="5121754" y="3054416"/>
            <a:ext cx="745543" cy="31059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Roboto"/>
              <a:buNone/>
              <a:defRPr sz="1400" b="0" i="0" u="none" strike="noStrike" cap="none">
                <a:solidFill>
                  <a:schemeClr val="lt1"/>
                </a:solidFill>
                <a:latin typeface="Josefin Sans Thin"/>
                <a:ea typeface="Josefin Sans Thin"/>
                <a:cs typeface="Josefin Sans Thin"/>
                <a:sym typeface="Josefin Sans Thin"/>
              </a:defRPr>
            </a:lvl1pPr>
            <a:lvl2pPr marL="914400" marR="0" lvl="1" indent="-317500" algn="l" rtl="0">
              <a:lnSpc>
                <a:spcPct val="100000"/>
              </a:lnSpc>
              <a:spcBef>
                <a:spcPts val="0"/>
              </a:spcBef>
              <a:spcAft>
                <a:spcPts val="0"/>
              </a:spcAft>
              <a:buClr>
                <a:schemeClr val="dk1"/>
              </a:buClr>
              <a:buSzPts val="2200"/>
              <a:buFont typeface="Roboto"/>
              <a:buNone/>
              <a:defRPr sz="1400" b="0" i="0" u="none" strike="noStrike" cap="none">
                <a:solidFill>
                  <a:schemeClr val="dk1"/>
                </a:solidFill>
                <a:latin typeface="Roboto"/>
                <a:ea typeface="Roboto"/>
                <a:cs typeface="Roboto"/>
                <a:sym typeface="Roboto"/>
              </a:defRPr>
            </a:lvl2pPr>
            <a:lvl3pPr marL="1371600" marR="0" lvl="2" indent="-317500" algn="l" rtl="0">
              <a:lnSpc>
                <a:spcPct val="100000"/>
              </a:lnSpc>
              <a:spcBef>
                <a:spcPts val="0"/>
              </a:spcBef>
              <a:spcAft>
                <a:spcPts val="0"/>
              </a:spcAft>
              <a:buClr>
                <a:schemeClr val="dk1"/>
              </a:buClr>
              <a:buSzPts val="2200"/>
              <a:buFont typeface="Roboto"/>
              <a:buNone/>
              <a:defRPr sz="1400" b="0" i="0" u="none" strike="noStrike" cap="none">
                <a:solidFill>
                  <a:schemeClr val="dk1"/>
                </a:solidFill>
                <a:latin typeface="Roboto"/>
                <a:ea typeface="Roboto"/>
                <a:cs typeface="Roboto"/>
                <a:sym typeface="Roboto"/>
              </a:defRPr>
            </a:lvl3pPr>
            <a:lvl4pPr marL="1828800" marR="0" lvl="3" indent="-317500" algn="l" rtl="0">
              <a:lnSpc>
                <a:spcPct val="100000"/>
              </a:lnSpc>
              <a:spcBef>
                <a:spcPts val="0"/>
              </a:spcBef>
              <a:spcAft>
                <a:spcPts val="0"/>
              </a:spcAft>
              <a:buClr>
                <a:schemeClr val="dk1"/>
              </a:buClr>
              <a:buSzPts val="2200"/>
              <a:buFont typeface="Roboto"/>
              <a:buNone/>
              <a:defRPr sz="1400" b="0" i="0" u="none" strike="noStrike" cap="none">
                <a:solidFill>
                  <a:schemeClr val="dk1"/>
                </a:solidFill>
                <a:latin typeface="Roboto"/>
                <a:ea typeface="Roboto"/>
                <a:cs typeface="Roboto"/>
                <a:sym typeface="Roboto"/>
              </a:defRPr>
            </a:lvl4pPr>
            <a:lvl5pPr marL="2286000" marR="0" lvl="4" indent="-317500" algn="l" rtl="0">
              <a:lnSpc>
                <a:spcPct val="100000"/>
              </a:lnSpc>
              <a:spcBef>
                <a:spcPts val="0"/>
              </a:spcBef>
              <a:spcAft>
                <a:spcPts val="0"/>
              </a:spcAft>
              <a:buClr>
                <a:schemeClr val="dk1"/>
              </a:buClr>
              <a:buSzPts val="2200"/>
              <a:buFont typeface="Roboto"/>
              <a:buNone/>
              <a:defRPr sz="1400" b="0" i="0" u="none" strike="noStrike" cap="none">
                <a:solidFill>
                  <a:schemeClr val="dk1"/>
                </a:solidFill>
                <a:latin typeface="Roboto"/>
                <a:ea typeface="Roboto"/>
                <a:cs typeface="Roboto"/>
                <a:sym typeface="Roboto"/>
              </a:defRPr>
            </a:lvl5pPr>
            <a:lvl6pPr marL="2743200" marR="0" lvl="5" indent="-317500" algn="l" rtl="0">
              <a:lnSpc>
                <a:spcPct val="100000"/>
              </a:lnSpc>
              <a:spcBef>
                <a:spcPts val="0"/>
              </a:spcBef>
              <a:spcAft>
                <a:spcPts val="0"/>
              </a:spcAft>
              <a:buClr>
                <a:schemeClr val="dk1"/>
              </a:buClr>
              <a:buSzPts val="2200"/>
              <a:buFont typeface="Roboto"/>
              <a:buNone/>
              <a:defRPr sz="1400" b="0" i="0" u="none" strike="noStrike" cap="none">
                <a:solidFill>
                  <a:schemeClr val="dk1"/>
                </a:solidFill>
                <a:latin typeface="Roboto"/>
                <a:ea typeface="Roboto"/>
                <a:cs typeface="Roboto"/>
                <a:sym typeface="Roboto"/>
              </a:defRPr>
            </a:lvl6pPr>
            <a:lvl7pPr marL="3200400" marR="0" lvl="6" indent="-317500" algn="l" rtl="0">
              <a:lnSpc>
                <a:spcPct val="100000"/>
              </a:lnSpc>
              <a:spcBef>
                <a:spcPts val="0"/>
              </a:spcBef>
              <a:spcAft>
                <a:spcPts val="0"/>
              </a:spcAft>
              <a:buClr>
                <a:schemeClr val="dk1"/>
              </a:buClr>
              <a:buSzPts val="2200"/>
              <a:buFont typeface="Roboto"/>
              <a:buNone/>
              <a:defRPr sz="1400" b="0" i="0" u="none" strike="noStrike" cap="none">
                <a:solidFill>
                  <a:schemeClr val="dk1"/>
                </a:solidFill>
                <a:latin typeface="Roboto"/>
                <a:ea typeface="Roboto"/>
                <a:cs typeface="Roboto"/>
                <a:sym typeface="Roboto"/>
              </a:defRPr>
            </a:lvl7pPr>
            <a:lvl8pPr marL="3657600" marR="0" lvl="7" indent="-317500" algn="l" rtl="0">
              <a:lnSpc>
                <a:spcPct val="100000"/>
              </a:lnSpc>
              <a:spcBef>
                <a:spcPts val="0"/>
              </a:spcBef>
              <a:spcAft>
                <a:spcPts val="0"/>
              </a:spcAft>
              <a:buClr>
                <a:schemeClr val="dk1"/>
              </a:buClr>
              <a:buSzPts val="2200"/>
              <a:buFont typeface="Roboto"/>
              <a:buNone/>
              <a:defRPr sz="1400" b="0" i="0" u="none" strike="noStrike" cap="none">
                <a:solidFill>
                  <a:schemeClr val="dk1"/>
                </a:solidFill>
                <a:latin typeface="Roboto"/>
                <a:ea typeface="Roboto"/>
                <a:cs typeface="Roboto"/>
                <a:sym typeface="Roboto"/>
              </a:defRPr>
            </a:lvl8pPr>
            <a:lvl9pPr marL="4114800" marR="0" lvl="8" indent="-317500" algn="l" rtl="0">
              <a:lnSpc>
                <a:spcPct val="100000"/>
              </a:lnSpc>
              <a:spcBef>
                <a:spcPts val="0"/>
              </a:spcBef>
              <a:spcAft>
                <a:spcPts val="0"/>
              </a:spcAft>
              <a:buClr>
                <a:schemeClr val="dk1"/>
              </a:buClr>
              <a:buSzPts val="2200"/>
              <a:buFont typeface="Roboto"/>
              <a:buNone/>
              <a:defRPr sz="1400" b="0" i="0" u="none" strike="noStrike" cap="none">
                <a:solidFill>
                  <a:schemeClr val="dk1"/>
                </a:solidFill>
                <a:latin typeface="Roboto"/>
                <a:ea typeface="Roboto"/>
                <a:cs typeface="Roboto"/>
                <a:sym typeface="Roboto"/>
              </a:defRPr>
            </a:lvl9pPr>
          </a:lstStyle>
          <a:p>
            <a:pPr marL="139700" indent="0">
              <a:buClr>
                <a:schemeClr val="accent6"/>
              </a:buClr>
            </a:pPr>
            <a:r>
              <a:rPr lang="en-US" sz="1200" dirty="0" smtClean="0">
                <a:solidFill>
                  <a:schemeClr val="tx2"/>
                </a:solidFill>
              </a:rPr>
              <a:t>95</a:t>
            </a:r>
          </a:p>
        </p:txBody>
      </p:sp>
      <p:sp>
        <p:nvSpPr>
          <p:cNvPr id="98" name="Subtitle 1"/>
          <p:cNvSpPr>
            <a:spLocks noGrp="1"/>
          </p:cNvSpPr>
          <p:nvPr/>
        </p:nvSpPr>
        <p:spPr>
          <a:xfrm>
            <a:off x="5121754" y="3671433"/>
            <a:ext cx="670560" cy="42943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Roboto"/>
              <a:buNone/>
              <a:defRPr sz="1400" b="0" i="0" u="none" strike="noStrike" cap="none">
                <a:solidFill>
                  <a:schemeClr val="lt1"/>
                </a:solidFill>
                <a:latin typeface="Josefin Sans Thin"/>
                <a:ea typeface="Josefin Sans Thin"/>
                <a:cs typeface="Josefin Sans Thin"/>
                <a:sym typeface="Josefin Sans Thin"/>
              </a:defRPr>
            </a:lvl1pPr>
            <a:lvl2pPr marL="914400" marR="0" lvl="1" indent="-317500" algn="l" rtl="0">
              <a:lnSpc>
                <a:spcPct val="100000"/>
              </a:lnSpc>
              <a:spcBef>
                <a:spcPts val="0"/>
              </a:spcBef>
              <a:spcAft>
                <a:spcPts val="0"/>
              </a:spcAft>
              <a:buClr>
                <a:schemeClr val="dk1"/>
              </a:buClr>
              <a:buSzPts val="2200"/>
              <a:buFont typeface="Roboto"/>
              <a:buNone/>
              <a:defRPr sz="1400" b="0" i="0" u="none" strike="noStrike" cap="none">
                <a:solidFill>
                  <a:schemeClr val="dk1"/>
                </a:solidFill>
                <a:latin typeface="Roboto"/>
                <a:ea typeface="Roboto"/>
                <a:cs typeface="Roboto"/>
                <a:sym typeface="Roboto"/>
              </a:defRPr>
            </a:lvl2pPr>
            <a:lvl3pPr marL="1371600" marR="0" lvl="2" indent="-317500" algn="l" rtl="0">
              <a:lnSpc>
                <a:spcPct val="100000"/>
              </a:lnSpc>
              <a:spcBef>
                <a:spcPts val="0"/>
              </a:spcBef>
              <a:spcAft>
                <a:spcPts val="0"/>
              </a:spcAft>
              <a:buClr>
                <a:schemeClr val="dk1"/>
              </a:buClr>
              <a:buSzPts val="2200"/>
              <a:buFont typeface="Roboto"/>
              <a:buNone/>
              <a:defRPr sz="1400" b="0" i="0" u="none" strike="noStrike" cap="none">
                <a:solidFill>
                  <a:schemeClr val="dk1"/>
                </a:solidFill>
                <a:latin typeface="Roboto"/>
                <a:ea typeface="Roboto"/>
                <a:cs typeface="Roboto"/>
                <a:sym typeface="Roboto"/>
              </a:defRPr>
            </a:lvl3pPr>
            <a:lvl4pPr marL="1828800" marR="0" lvl="3" indent="-317500" algn="l" rtl="0">
              <a:lnSpc>
                <a:spcPct val="100000"/>
              </a:lnSpc>
              <a:spcBef>
                <a:spcPts val="0"/>
              </a:spcBef>
              <a:spcAft>
                <a:spcPts val="0"/>
              </a:spcAft>
              <a:buClr>
                <a:schemeClr val="dk1"/>
              </a:buClr>
              <a:buSzPts val="2200"/>
              <a:buFont typeface="Roboto"/>
              <a:buNone/>
              <a:defRPr sz="1400" b="0" i="0" u="none" strike="noStrike" cap="none">
                <a:solidFill>
                  <a:schemeClr val="dk1"/>
                </a:solidFill>
                <a:latin typeface="Roboto"/>
                <a:ea typeface="Roboto"/>
                <a:cs typeface="Roboto"/>
                <a:sym typeface="Roboto"/>
              </a:defRPr>
            </a:lvl4pPr>
            <a:lvl5pPr marL="2286000" marR="0" lvl="4" indent="-317500" algn="l" rtl="0">
              <a:lnSpc>
                <a:spcPct val="100000"/>
              </a:lnSpc>
              <a:spcBef>
                <a:spcPts val="0"/>
              </a:spcBef>
              <a:spcAft>
                <a:spcPts val="0"/>
              </a:spcAft>
              <a:buClr>
                <a:schemeClr val="dk1"/>
              </a:buClr>
              <a:buSzPts val="2200"/>
              <a:buFont typeface="Roboto"/>
              <a:buNone/>
              <a:defRPr sz="1400" b="0" i="0" u="none" strike="noStrike" cap="none">
                <a:solidFill>
                  <a:schemeClr val="dk1"/>
                </a:solidFill>
                <a:latin typeface="Roboto"/>
                <a:ea typeface="Roboto"/>
                <a:cs typeface="Roboto"/>
                <a:sym typeface="Roboto"/>
              </a:defRPr>
            </a:lvl5pPr>
            <a:lvl6pPr marL="2743200" marR="0" lvl="5" indent="-317500" algn="l" rtl="0">
              <a:lnSpc>
                <a:spcPct val="100000"/>
              </a:lnSpc>
              <a:spcBef>
                <a:spcPts val="0"/>
              </a:spcBef>
              <a:spcAft>
                <a:spcPts val="0"/>
              </a:spcAft>
              <a:buClr>
                <a:schemeClr val="dk1"/>
              </a:buClr>
              <a:buSzPts val="2200"/>
              <a:buFont typeface="Roboto"/>
              <a:buNone/>
              <a:defRPr sz="1400" b="0" i="0" u="none" strike="noStrike" cap="none">
                <a:solidFill>
                  <a:schemeClr val="dk1"/>
                </a:solidFill>
                <a:latin typeface="Roboto"/>
                <a:ea typeface="Roboto"/>
                <a:cs typeface="Roboto"/>
                <a:sym typeface="Roboto"/>
              </a:defRPr>
            </a:lvl6pPr>
            <a:lvl7pPr marL="3200400" marR="0" lvl="6" indent="-317500" algn="l" rtl="0">
              <a:lnSpc>
                <a:spcPct val="100000"/>
              </a:lnSpc>
              <a:spcBef>
                <a:spcPts val="0"/>
              </a:spcBef>
              <a:spcAft>
                <a:spcPts val="0"/>
              </a:spcAft>
              <a:buClr>
                <a:schemeClr val="dk1"/>
              </a:buClr>
              <a:buSzPts val="2200"/>
              <a:buFont typeface="Roboto"/>
              <a:buNone/>
              <a:defRPr sz="1400" b="0" i="0" u="none" strike="noStrike" cap="none">
                <a:solidFill>
                  <a:schemeClr val="dk1"/>
                </a:solidFill>
                <a:latin typeface="Roboto"/>
                <a:ea typeface="Roboto"/>
                <a:cs typeface="Roboto"/>
                <a:sym typeface="Roboto"/>
              </a:defRPr>
            </a:lvl7pPr>
            <a:lvl8pPr marL="3657600" marR="0" lvl="7" indent="-317500" algn="l" rtl="0">
              <a:lnSpc>
                <a:spcPct val="100000"/>
              </a:lnSpc>
              <a:spcBef>
                <a:spcPts val="0"/>
              </a:spcBef>
              <a:spcAft>
                <a:spcPts val="0"/>
              </a:spcAft>
              <a:buClr>
                <a:schemeClr val="dk1"/>
              </a:buClr>
              <a:buSzPts val="2200"/>
              <a:buFont typeface="Roboto"/>
              <a:buNone/>
              <a:defRPr sz="1400" b="0" i="0" u="none" strike="noStrike" cap="none">
                <a:solidFill>
                  <a:schemeClr val="dk1"/>
                </a:solidFill>
                <a:latin typeface="Roboto"/>
                <a:ea typeface="Roboto"/>
                <a:cs typeface="Roboto"/>
                <a:sym typeface="Roboto"/>
              </a:defRPr>
            </a:lvl8pPr>
            <a:lvl9pPr marL="4114800" marR="0" lvl="8" indent="-317500" algn="l" rtl="0">
              <a:lnSpc>
                <a:spcPct val="100000"/>
              </a:lnSpc>
              <a:spcBef>
                <a:spcPts val="0"/>
              </a:spcBef>
              <a:spcAft>
                <a:spcPts val="0"/>
              </a:spcAft>
              <a:buClr>
                <a:schemeClr val="dk1"/>
              </a:buClr>
              <a:buSzPts val="2200"/>
              <a:buFont typeface="Roboto"/>
              <a:buNone/>
              <a:defRPr sz="1400" b="0" i="0" u="none" strike="noStrike" cap="none">
                <a:solidFill>
                  <a:schemeClr val="dk1"/>
                </a:solidFill>
                <a:latin typeface="Roboto"/>
                <a:ea typeface="Roboto"/>
                <a:cs typeface="Roboto"/>
                <a:sym typeface="Roboto"/>
              </a:defRPr>
            </a:lvl9pPr>
          </a:lstStyle>
          <a:p>
            <a:pPr marL="139700" indent="0">
              <a:buClr>
                <a:schemeClr val="accent6"/>
              </a:buClr>
            </a:pPr>
            <a:r>
              <a:rPr lang="en-US" sz="1200" dirty="0" smtClean="0">
                <a:solidFill>
                  <a:schemeClr val="tx2"/>
                </a:solidFill>
              </a:rPr>
              <a:t>1.9</a:t>
            </a:r>
          </a:p>
        </p:txBody>
      </p:sp>
      <p:sp>
        <p:nvSpPr>
          <p:cNvPr id="99" name="Multiply 98"/>
          <p:cNvSpPr/>
          <p:nvPr/>
        </p:nvSpPr>
        <p:spPr>
          <a:xfrm>
            <a:off x="4392207" y="2671764"/>
            <a:ext cx="566412" cy="670015"/>
          </a:xfrm>
          <a:prstGeom prst="mathMultiply">
            <a:avLst>
              <a:gd name="adj1" fmla="val 11749"/>
            </a:avLst>
          </a:prstGeom>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00" name="Subtitle 1"/>
          <p:cNvSpPr>
            <a:spLocks noGrp="1"/>
          </p:cNvSpPr>
          <p:nvPr/>
        </p:nvSpPr>
        <p:spPr>
          <a:xfrm>
            <a:off x="5096985" y="1895564"/>
            <a:ext cx="1200735" cy="42943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Roboto"/>
              <a:buNone/>
              <a:defRPr sz="1400" b="0" i="0" u="none" strike="noStrike" cap="none">
                <a:solidFill>
                  <a:schemeClr val="lt1"/>
                </a:solidFill>
                <a:latin typeface="Josefin Sans Thin"/>
                <a:ea typeface="Josefin Sans Thin"/>
                <a:cs typeface="Josefin Sans Thin"/>
                <a:sym typeface="Josefin Sans Thin"/>
              </a:defRPr>
            </a:lvl1pPr>
            <a:lvl2pPr marL="914400" marR="0" lvl="1" indent="-317500" algn="l" rtl="0">
              <a:lnSpc>
                <a:spcPct val="100000"/>
              </a:lnSpc>
              <a:spcBef>
                <a:spcPts val="0"/>
              </a:spcBef>
              <a:spcAft>
                <a:spcPts val="0"/>
              </a:spcAft>
              <a:buClr>
                <a:schemeClr val="dk1"/>
              </a:buClr>
              <a:buSzPts val="2200"/>
              <a:buFont typeface="Roboto"/>
              <a:buNone/>
              <a:defRPr sz="1400" b="0" i="0" u="none" strike="noStrike" cap="none">
                <a:solidFill>
                  <a:schemeClr val="dk1"/>
                </a:solidFill>
                <a:latin typeface="Roboto"/>
                <a:ea typeface="Roboto"/>
                <a:cs typeface="Roboto"/>
                <a:sym typeface="Roboto"/>
              </a:defRPr>
            </a:lvl2pPr>
            <a:lvl3pPr marL="1371600" marR="0" lvl="2" indent="-317500" algn="l" rtl="0">
              <a:lnSpc>
                <a:spcPct val="100000"/>
              </a:lnSpc>
              <a:spcBef>
                <a:spcPts val="0"/>
              </a:spcBef>
              <a:spcAft>
                <a:spcPts val="0"/>
              </a:spcAft>
              <a:buClr>
                <a:schemeClr val="dk1"/>
              </a:buClr>
              <a:buSzPts val="2200"/>
              <a:buFont typeface="Roboto"/>
              <a:buNone/>
              <a:defRPr sz="1400" b="0" i="0" u="none" strike="noStrike" cap="none">
                <a:solidFill>
                  <a:schemeClr val="dk1"/>
                </a:solidFill>
                <a:latin typeface="Roboto"/>
                <a:ea typeface="Roboto"/>
                <a:cs typeface="Roboto"/>
                <a:sym typeface="Roboto"/>
              </a:defRPr>
            </a:lvl3pPr>
            <a:lvl4pPr marL="1828800" marR="0" lvl="3" indent="-317500" algn="l" rtl="0">
              <a:lnSpc>
                <a:spcPct val="100000"/>
              </a:lnSpc>
              <a:spcBef>
                <a:spcPts val="0"/>
              </a:spcBef>
              <a:spcAft>
                <a:spcPts val="0"/>
              </a:spcAft>
              <a:buClr>
                <a:schemeClr val="dk1"/>
              </a:buClr>
              <a:buSzPts val="2200"/>
              <a:buFont typeface="Roboto"/>
              <a:buNone/>
              <a:defRPr sz="1400" b="0" i="0" u="none" strike="noStrike" cap="none">
                <a:solidFill>
                  <a:schemeClr val="dk1"/>
                </a:solidFill>
                <a:latin typeface="Roboto"/>
                <a:ea typeface="Roboto"/>
                <a:cs typeface="Roboto"/>
                <a:sym typeface="Roboto"/>
              </a:defRPr>
            </a:lvl4pPr>
            <a:lvl5pPr marL="2286000" marR="0" lvl="4" indent="-317500" algn="l" rtl="0">
              <a:lnSpc>
                <a:spcPct val="100000"/>
              </a:lnSpc>
              <a:spcBef>
                <a:spcPts val="0"/>
              </a:spcBef>
              <a:spcAft>
                <a:spcPts val="0"/>
              </a:spcAft>
              <a:buClr>
                <a:schemeClr val="dk1"/>
              </a:buClr>
              <a:buSzPts val="2200"/>
              <a:buFont typeface="Roboto"/>
              <a:buNone/>
              <a:defRPr sz="1400" b="0" i="0" u="none" strike="noStrike" cap="none">
                <a:solidFill>
                  <a:schemeClr val="dk1"/>
                </a:solidFill>
                <a:latin typeface="Roboto"/>
                <a:ea typeface="Roboto"/>
                <a:cs typeface="Roboto"/>
                <a:sym typeface="Roboto"/>
              </a:defRPr>
            </a:lvl5pPr>
            <a:lvl6pPr marL="2743200" marR="0" lvl="5" indent="-317500" algn="l" rtl="0">
              <a:lnSpc>
                <a:spcPct val="100000"/>
              </a:lnSpc>
              <a:spcBef>
                <a:spcPts val="0"/>
              </a:spcBef>
              <a:spcAft>
                <a:spcPts val="0"/>
              </a:spcAft>
              <a:buClr>
                <a:schemeClr val="dk1"/>
              </a:buClr>
              <a:buSzPts val="2200"/>
              <a:buFont typeface="Roboto"/>
              <a:buNone/>
              <a:defRPr sz="1400" b="0" i="0" u="none" strike="noStrike" cap="none">
                <a:solidFill>
                  <a:schemeClr val="dk1"/>
                </a:solidFill>
                <a:latin typeface="Roboto"/>
                <a:ea typeface="Roboto"/>
                <a:cs typeface="Roboto"/>
                <a:sym typeface="Roboto"/>
              </a:defRPr>
            </a:lvl6pPr>
            <a:lvl7pPr marL="3200400" marR="0" lvl="6" indent="-317500" algn="l" rtl="0">
              <a:lnSpc>
                <a:spcPct val="100000"/>
              </a:lnSpc>
              <a:spcBef>
                <a:spcPts val="0"/>
              </a:spcBef>
              <a:spcAft>
                <a:spcPts val="0"/>
              </a:spcAft>
              <a:buClr>
                <a:schemeClr val="dk1"/>
              </a:buClr>
              <a:buSzPts val="2200"/>
              <a:buFont typeface="Roboto"/>
              <a:buNone/>
              <a:defRPr sz="1400" b="0" i="0" u="none" strike="noStrike" cap="none">
                <a:solidFill>
                  <a:schemeClr val="dk1"/>
                </a:solidFill>
                <a:latin typeface="Roboto"/>
                <a:ea typeface="Roboto"/>
                <a:cs typeface="Roboto"/>
                <a:sym typeface="Roboto"/>
              </a:defRPr>
            </a:lvl7pPr>
            <a:lvl8pPr marL="3657600" marR="0" lvl="7" indent="-317500" algn="l" rtl="0">
              <a:lnSpc>
                <a:spcPct val="100000"/>
              </a:lnSpc>
              <a:spcBef>
                <a:spcPts val="0"/>
              </a:spcBef>
              <a:spcAft>
                <a:spcPts val="0"/>
              </a:spcAft>
              <a:buClr>
                <a:schemeClr val="dk1"/>
              </a:buClr>
              <a:buSzPts val="2200"/>
              <a:buFont typeface="Roboto"/>
              <a:buNone/>
              <a:defRPr sz="1400" b="0" i="0" u="none" strike="noStrike" cap="none">
                <a:solidFill>
                  <a:schemeClr val="dk1"/>
                </a:solidFill>
                <a:latin typeface="Roboto"/>
                <a:ea typeface="Roboto"/>
                <a:cs typeface="Roboto"/>
                <a:sym typeface="Roboto"/>
              </a:defRPr>
            </a:lvl8pPr>
            <a:lvl9pPr marL="4114800" marR="0" lvl="8" indent="-317500" algn="l" rtl="0">
              <a:lnSpc>
                <a:spcPct val="100000"/>
              </a:lnSpc>
              <a:spcBef>
                <a:spcPts val="0"/>
              </a:spcBef>
              <a:spcAft>
                <a:spcPts val="0"/>
              </a:spcAft>
              <a:buClr>
                <a:schemeClr val="dk1"/>
              </a:buClr>
              <a:buSzPts val="2200"/>
              <a:buFont typeface="Roboto"/>
              <a:buNone/>
              <a:defRPr sz="1400" b="0" i="0" u="none" strike="noStrike" cap="none">
                <a:solidFill>
                  <a:schemeClr val="dk1"/>
                </a:solidFill>
                <a:latin typeface="Roboto"/>
                <a:ea typeface="Roboto"/>
                <a:cs typeface="Roboto"/>
                <a:sym typeface="Roboto"/>
              </a:defRPr>
            </a:lvl9pPr>
          </a:lstStyle>
          <a:p>
            <a:pPr marL="139700" indent="0">
              <a:buClr>
                <a:schemeClr val="accent6"/>
              </a:buClr>
            </a:pPr>
            <a:r>
              <a:rPr lang="en-US" sz="1200" dirty="0" smtClean="0">
                <a:solidFill>
                  <a:schemeClr val="tx2"/>
                </a:solidFill>
              </a:rPr>
              <a:t>64</a:t>
            </a:r>
          </a:p>
        </p:txBody>
      </p:sp>
      <p:sp>
        <p:nvSpPr>
          <p:cNvPr id="101" name="Subtitle 1"/>
          <p:cNvSpPr>
            <a:spLocks noGrp="1"/>
          </p:cNvSpPr>
          <p:nvPr/>
        </p:nvSpPr>
        <p:spPr>
          <a:xfrm>
            <a:off x="4718648" y="1183309"/>
            <a:ext cx="1281678" cy="52848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Roboto"/>
              <a:buNone/>
              <a:defRPr sz="1400" b="0" i="0" u="none" strike="noStrike" cap="none">
                <a:solidFill>
                  <a:schemeClr val="lt1"/>
                </a:solidFill>
                <a:latin typeface="Josefin Sans Thin"/>
                <a:ea typeface="Josefin Sans Thin"/>
                <a:cs typeface="Josefin Sans Thin"/>
                <a:sym typeface="Josefin Sans Thin"/>
              </a:defRPr>
            </a:lvl1pPr>
            <a:lvl2pPr marL="914400" marR="0" lvl="1" indent="-317500" algn="l" rtl="0">
              <a:lnSpc>
                <a:spcPct val="100000"/>
              </a:lnSpc>
              <a:spcBef>
                <a:spcPts val="0"/>
              </a:spcBef>
              <a:spcAft>
                <a:spcPts val="0"/>
              </a:spcAft>
              <a:buClr>
                <a:schemeClr val="dk1"/>
              </a:buClr>
              <a:buSzPts val="2200"/>
              <a:buFont typeface="Roboto"/>
              <a:buNone/>
              <a:defRPr sz="1400" b="0" i="0" u="none" strike="noStrike" cap="none">
                <a:solidFill>
                  <a:schemeClr val="dk1"/>
                </a:solidFill>
                <a:latin typeface="Roboto"/>
                <a:ea typeface="Roboto"/>
                <a:cs typeface="Roboto"/>
                <a:sym typeface="Roboto"/>
              </a:defRPr>
            </a:lvl2pPr>
            <a:lvl3pPr marL="1371600" marR="0" lvl="2" indent="-317500" algn="l" rtl="0">
              <a:lnSpc>
                <a:spcPct val="100000"/>
              </a:lnSpc>
              <a:spcBef>
                <a:spcPts val="0"/>
              </a:spcBef>
              <a:spcAft>
                <a:spcPts val="0"/>
              </a:spcAft>
              <a:buClr>
                <a:schemeClr val="dk1"/>
              </a:buClr>
              <a:buSzPts val="2200"/>
              <a:buFont typeface="Roboto"/>
              <a:buNone/>
              <a:defRPr sz="1400" b="0" i="0" u="none" strike="noStrike" cap="none">
                <a:solidFill>
                  <a:schemeClr val="dk1"/>
                </a:solidFill>
                <a:latin typeface="Roboto"/>
                <a:ea typeface="Roboto"/>
                <a:cs typeface="Roboto"/>
                <a:sym typeface="Roboto"/>
              </a:defRPr>
            </a:lvl3pPr>
            <a:lvl4pPr marL="1828800" marR="0" lvl="3" indent="-317500" algn="l" rtl="0">
              <a:lnSpc>
                <a:spcPct val="100000"/>
              </a:lnSpc>
              <a:spcBef>
                <a:spcPts val="0"/>
              </a:spcBef>
              <a:spcAft>
                <a:spcPts val="0"/>
              </a:spcAft>
              <a:buClr>
                <a:schemeClr val="dk1"/>
              </a:buClr>
              <a:buSzPts val="2200"/>
              <a:buFont typeface="Roboto"/>
              <a:buNone/>
              <a:defRPr sz="1400" b="0" i="0" u="none" strike="noStrike" cap="none">
                <a:solidFill>
                  <a:schemeClr val="dk1"/>
                </a:solidFill>
                <a:latin typeface="Roboto"/>
                <a:ea typeface="Roboto"/>
                <a:cs typeface="Roboto"/>
                <a:sym typeface="Roboto"/>
              </a:defRPr>
            </a:lvl4pPr>
            <a:lvl5pPr marL="2286000" marR="0" lvl="4" indent="-317500" algn="l" rtl="0">
              <a:lnSpc>
                <a:spcPct val="100000"/>
              </a:lnSpc>
              <a:spcBef>
                <a:spcPts val="0"/>
              </a:spcBef>
              <a:spcAft>
                <a:spcPts val="0"/>
              </a:spcAft>
              <a:buClr>
                <a:schemeClr val="dk1"/>
              </a:buClr>
              <a:buSzPts val="2200"/>
              <a:buFont typeface="Roboto"/>
              <a:buNone/>
              <a:defRPr sz="1400" b="0" i="0" u="none" strike="noStrike" cap="none">
                <a:solidFill>
                  <a:schemeClr val="dk1"/>
                </a:solidFill>
                <a:latin typeface="Roboto"/>
                <a:ea typeface="Roboto"/>
                <a:cs typeface="Roboto"/>
                <a:sym typeface="Roboto"/>
              </a:defRPr>
            </a:lvl5pPr>
            <a:lvl6pPr marL="2743200" marR="0" lvl="5" indent="-317500" algn="l" rtl="0">
              <a:lnSpc>
                <a:spcPct val="100000"/>
              </a:lnSpc>
              <a:spcBef>
                <a:spcPts val="0"/>
              </a:spcBef>
              <a:spcAft>
                <a:spcPts val="0"/>
              </a:spcAft>
              <a:buClr>
                <a:schemeClr val="dk1"/>
              </a:buClr>
              <a:buSzPts val="2200"/>
              <a:buFont typeface="Roboto"/>
              <a:buNone/>
              <a:defRPr sz="1400" b="0" i="0" u="none" strike="noStrike" cap="none">
                <a:solidFill>
                  <a:schemeClr val="dk1"/>
                </a:solidFill>
                <a:latin typeface="Roboto"/>
                <a:ea typeface="Roboto"/>
                <a:cs typeface="Roboto"/>
                <a:sym typeface="Roboto"/>
              </a:defRPr>
            </a:lvl6pPr>
            <a:lvl7pPr marL="3200400" marR="0" lvl="6" indent="-317500" algn="l" rtl="0">
              <a:lnSpc>
                <a:spcPct val="100000"/>
              </a:lnSpc>
              <a:spcBef>
                <a:spcPts val="0"/>
              </a:spcBef>
              <a:spcAft>
                <a:spcPts val="0"/>
              </a:spcAft>
              <a:buClr>
                <a:schemeClr val="dk1"/>
              </a:buClr>
              <a:buSzPts val="2200"/>
              <a:buFont typeface="Roboto"/>
              <a:buNone/>
              <a:defRPr sz="1400" b="0" i="0" u="none" strike="noStrike" cap="none">
                <a:solidFill>
                  <a:schemeClr val="dk1"/>
                </a:solidFill>
                <a:latin typeface="Roboto"/>
                <a:ea typeface="Roboto"/>
                <a:cs typeface="Roboto"/>
                <a:sym typeface="Roboto"/>
              </a:defRPr>
            </a:lvl7pPr>
            <a:lvl8pPr marL="3657600" marR="0" lvl="7" indent="-317500" algn="l" rtl="0">
              <a:lnSpc>
                <a:spcPct val="100000"/>
              </a:lnSpc>
              <a:spcBef>
                <a:spcPts val="0"/>
              </a:spcBef>
              <a:spcAft>
                <a:spcPts val="0"/>
              </a:spcAft>
              <a:buClr>
                <a:schemeClr val="dk1"/>
              </a:buClr>
              <a:buSzPts val="2200"/>
              <a:buFont typeface="Roboto"/>
              <a:buNone/>
              <a:defRPr sz="1400" b="0" i="0" u="none" strike="noStrike" cap="none">
                <a:solidFill>
                  <a:schemeClr val="dk1"/>
                </a:solidFill>
                <a:latin typeface="Roboto"/>
                <a:ea typeface="Roboto"/>
                <a:cs typeface="Roboto"/>
                <a:sym typeface="Roboto"/>
              </a:defRPr>
            </a:lvl8pPr>
            <a:lvl9pPr marL="4114800" marR="0" lvl="8" indent="-317500" algn="l" rtl="0">
              <a:lnSpc>
                <a:spcPct val="100000"/>
              </a:lnSpc>
              <a:spcBef>
                <a:spcPts val="0"/>
              </a:spcBef>
              <a:spcAft>
                <a:spcPts val="0"/>
              </a:spcAft>
              <a:buClr>
                <a:schemeClr val="dk1"/>
              </a:buClr>
              <a:buSzPts val="2200"/>
              <a:buFont typeface="Roboto"/>
              <a:buNone/>
              <a:defRPr sz="1400" b="0" i="0" u="none" strike="noStrike" cap="none">
                <a:solidFill>
                  <a:schemeClr val="dk1"/>
                </a:solidFill>
                <a:latin typeface="Roboto"/>
                <a:ea typeface="Roboto"/>
                <a:cs typeface="Roboto"/>
                <a:sym typeface="Roboto"/>
              </a:defRPr>
            </a:lvl9pPr>
          </a:lstStyle>
          <a:p>
            <a:pPr marL="139700" indent="0" algn="ctr">
              <a:buClr>
                <a:schemeClr val="accent6"/>
              </a:buClr>
            </a:pPr>
            <a:r>
              <a:rPr lang="en-US" sz="1200" dirty="0" smtClean="0">
                <a:solidFill>
                  <a:schemeClr val="tx2"/>
                </a:solidFill>
              </a:rPr>
              <a:t>bulb-hours</a:t>
            </a:r>
          </a:p>
        </p:txBody>
      </p:sp>
      <p:sp>
        <p:nvSpPr>
          <p:cNvPr id="102" name="Subtitle 1"/>
          <p:cNvSpPr>
            <a:spLocks noGrp="1"/>
          </p:cNvSpPr>
          <p:nvPr/>
        </p:nvSpPr>
        <p:spPr>
          <a:xfrm>
            <a:off x="-125112" y="4719705"/>
            <a:ext cx="3400175" cy="35601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Roboto"/>
              <a:buNone/>
              <a:defRPr sz="1400" b="0" i="0" u="none" strike="noStrike" cap="none">
                <a:solidFill>
                  <a:schemeClr val="lt1"/>
                </a:solidFill>
                <a:latin typeface="Josefin Sans Thin"/>
                <a:ea typeface="Josefin Sans Thin"/>
                <a:cs typeface="Josefin Sans Thin"/>
                <a:sym typeface="Josefin Sans Thin"/>
              </a:defRPr>
            </a:lvl1pPr>
            <a:lvl2pPr marL="914400" marR="0" lvl="1" indent="-317500" algn="l" rtl="0">
              <a:lnSpc>
                <a:spcPct val="100000"/>
              </a:lnSpc>
              <a:spcBef>
                <a:spcPts val="0"/>
              </a:spcBef>
              <a:spcAft>
                <a:spcPts val="0"/>
              </a:spcAft>
              <a:buClr>
                <a:schemeClr val="dk1"/>
              </a:buClr>
              <a:buSzPts val="2200"/>
              <a:buFont typeface="Roboto"/>
              <a:buNone/>
              <a:defRPr sz="1400" b="0" i="0" u="none" strike="noStrike" cap="none">
                <a:solidFill>
                  <a:schemeClr val="dk1"/>
                </a:solidFill>
                <a:latin typeface="Roboto"/>
                <a:ea typeface="Roboto"/>
                <a:cs typeface="Roboto"/>
                <a:sym typeface="Roboto"/>
              </a:defRPr>
            </a:lvl2pPr>
            <a:lvl3pPr marL="1371600" marR="0" lvl="2" indent="-317500" algn="l" rtl="0">
              <a:lnSpc>
                <a:spcPct val="100000"/>
              </a:lnSpc>
              <a:spcBef>
                <a:spcPts val="0"/>
              </a:spcBef>
              <a:spcAft>
                <a:spcPts val="0"/>
              </a:spcAft>
              <a:buClr>
                <a:schemeClr val="dk1"/>
              </a:buClr>
              <a:buSzPts val="2200"/>
              <a:buFont typeface="Roboto"/>
              <a:buNone/>
              <a:defRPr sz="1400" b="0" i="0" u="none" strike="noStrike" cap="none">
                <a:solidFill>
                  <a:schemeClr val="dk1"/>
                </a:solidFill>
                <a:latin typeface="Roboto"/>
                <a:ea typeface="Roboto"/>
                <a:cs typeface="Roboto"/>
                <a:sym typeface="Roboto"/>
              </a:defRPr>
            </a:lvl3pPr>
            <a:lvl4pPr marL="1828800" marR="0" lvl="3" indent="-317500" algn="l" rtl="0">
              <a:lnSpc>
                <a:spcPct val="100000"/>
              </a:lnSpc>
              <a:spcBef>
                <a:spcPts val="0"/>
              </a:spcBef>
              <a:spcAft>
                <a:spcPts val="0"/>
              </a:spcAft>
              <a:buClr>
                <a:schemeClr val="dk1"/>
              </a:buClr>
              <a:buSzPts val="2200"/>
              <a:buFont typeface="Roboto"/>
              <a:buNone/>
              <a:defRPr sz="1400" b="0" i="0" u="none" strike="noStrike" cap="none">
                <a:solidFill>
                  <a:schemeClr val="dk1"/>
                </a:solidFill>
                <a:latin typeface="Roboto"/>
                <a:ea typeface="Roboto"/>
                <a:cs typeface="Roboto"/>
                <a:sym typeface="Roboto"/>
              </a:defRPr>
            </a:lvl4pPr>
            <a:lvl5pPr marL="2286000" marR="0" lvl="4" indent="-317500" algn="l" rtl="0">
              <a:lnSpc>
                <a:spcPct val="100000"/>
              </a:lnSpc>
              <a:spcBef>
                <a:spcPts val="0"/>
              </a:spcBef>
              <a:spcAft>
                <a:spcPts val="0"/>
              </a:spcAft>
              <a:buClr>
                <a:schemeClr val="dk1"/>
              </a:buClr>
              <a:buSzPts val="2200"/>
              <a:buFont typeface="Roboto"/>
              <a:buNone/>
              <a:defRPr sz="1400" b="0" i="0" u="none" strike="noStrike" cap="none">
                <a:solidFill>
                  <a:schemeClr val="dk1"/>
                </a:solidFill>
                <a:latin typeface="Roboto"/>
                <a:ea typeface="Roboto"/>
                <a:cs typeface="Roboto"/>
                <a:sym typeface="Roboto"/>
              </a:defRPr>
            </a:lvl5pPr>
            <a:lvl6pPr marL="2743200" marR="0" lvl="5" indent="-317500" algn="l" rtl="0">
              <a:lnSpc>
                <a:spcPct val="100000"/>
              </a:lnSpc>
              <a:spcBef>
                <a:spcPts val="0"/>
              </a:spcBef>
              <a:spcAft>
                <a:spcPts val="0"/>
              </a:spcAft>
              <a:buClr>
                <a:schemeClr val="dk1"/>
              </a:buClr>
              <a:buSzPts val="2200"/>
              <a:buFont typeface="Roboto"/>
              <a:buNone/>
              <a:defRPr sz="1400" b="0" i="0" u="none" strike="noStrike" cap="none">
                <a:solidFill>
                  <a:schemeClr val="dk1"/>
                </a:solidFill>
                <a:latin typeface="Roboto"/>
                <a:ea typeface="Roboto"/>
                <a:cs typeface="Roboto"/>
                <a:sym typeface="Roboto"/>
              </a:defRPr>
            </a:lvl6pPr>
            <a:lvl7pPr marL="3200400" marR="0" lvl="6" indent="-317500" algn="l" rtl="0">
              <a:lnSpc>
                <a:spcPct val="100000"/>
              </a:lnSpc>
              <a:spcBef>
                <a:spcPts val="0"/>
              </a:spcBef>
              <a:spcAft>
                <a:spcPts val="0"/>
              </a:spcAft>
              <a:buClr>
                <a:schemeClr val="dk1"/>
              </a:buClr>
              <a:buSzPts val="2200"/>
              <a:buFont typeface="Roboto"/>
              <a:buNone/>
              <a:defRPr sz="1400" b="0" i="0" u="none" strike="noStrike" cap="none">
                <a:solidFill>
                  <a:schemeClr val="dk1"/>
                </a:solidFill>
                <a:latin typeface="Roboto"/>
                <a:ea typeface="Roboto"/>
                <a:cs typeface="Roboto"/>
                <a:sym typeface="Roboto"/>
              </a:defRPr>
            </a:lvl7pPr>
            <a:lvl8pPr marL="3657600" marR="0" lvl="7" indent="-317500" algn="l" rtl="0">
              <a:lnSpc>
                <a:spcPct val="100000"/>
              </a:lnSpc>
              <a:spcBef>
                <a:spcPts val="0"/>
              </a:spcBef>
              <a:spcAft>
                <a:spcPts val="0"/>
              </a:spcAft>
              <a:buClr>
                <a:schemeClr val="dk1"/>
              </a:buClr>
              <a:buSzPts val="2200"/>
              <a:buFont typeface="Roboto"/>
              <a:buNone/>
              <a:defRPr sz="1400" b="0" i="0" u="none" strike="noStrike" cap="none">
                <a:solidFill>
                  <a:schemeClr val="dk1"/>
                </a:solidFill>
                <a:latin typeface="Roboto"/>
                <a:ea typeface="Roboto"/>
                <a:cs typeface="Roboto"/>
                <a:sym typeface="Roboto"/>
              </a:defRPr>
            </a:lvl8pPr>
            <a:lvl9pPr marL="4114800" marR="0" lvl="8" indent="-317500" algn="l" rtl="0">
              <a:lnSpc>
                <a:spcPct val="100000"/>
              </a:lnSpc>
              <a:spcBef>
                <a:spcPts val="0"/>
              </a:spcBef>
              <a:spcAft>
                <a:spcPts val="0"/>
              </a:spcAft>
              <a:buClr>
                <a:schemeClr val="dk1"/>
              </a:buClr>
              <a:buSzPts val="2200"/>
              <a:buFont typeface="Roboto"/>
              <a:buNone/>
              <a:defRPr sz="1400" b="0" i="0" u="none" strike="noStrike" cap="none">
                <a:solidFill>
                  <a:schemeClr val="dk1"/>
                </a:solidFill>
                <a:latin typeface="Roboto"/>
                <a:ea typeface="Roboto"/>
                <a:cs typeface="Roboto"/>
                <a:sym typeface="Roboto"/>
              </a:defRPr>
            </a:lvl9pPr>
          </a:lstStyle>
          <a:p>
            <a:pPr marL="139700" indent="0">
              <a:buClr>
                <a:schemeClr val="accent6"/>
              </a:buClr>
            </a:pPr>
            <a:r>
              <a:rPr lang="en-US" sz="1050" dirty="0" smtClean="0">
                <a:solidFill>
                  <a:schemeClr val="tx2"/>
                </a:solidFill>
              </a:rPr>
              <a:t>* per Federal Highway Administration</a:t>
            </a:r>
          </a:p>
        </p:txBody>
      </p:sp>
      <p:sp>
        <p:nvSpPr>
          <p:cNvPr id="103" name="Equal 102"/>
          <p:cNvSpPr/>
          <p:nvPr/>
        </p:nvSpPr>
        <p:spPr>
          <a:xfrm>
            <a:off x="6060155" y="2814701"/>
            <a:ext cx="543205" cy="384139"/>
          </a:xfrm>
          <a:prstGeom prst="mathEqual">
            <a:avLst>
              <a:gd name="adj1" fmla="val 9309"/>
              <a:gd name="adj2" fmla="val 22419"/>
            </a:avLst>
          </a:prstGeom>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6" name="Subtitle 1"/>
          <p:cNvSpPr>
            <a:spLocks noGrp="1"/>
          </p:cNvSpPr>
          <p:nvPr/>
        </p:nvSpPr>
        <p:spPr>
          <a:xfrm>
            <a:off x="6596845" y="2596259"/>
            <a:ext cx="1897425" cy="64148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Roboto"/>
              <a:buNone/>
              <a:defRPr sz="1400" b="0" i="0" u="none" strike="noStrike" cap="none">
                <a:solidFill>
                  <a:schemeClr val="lt1"/>
                </a:solidFill>
                <a:latin typeface="Josefin Sans Thin"/>
                <a:ea typeface="Josefin Sans Thin"/>
                <a:cs typeface="Josefin Sans Thin"/>
                <a:sym typeface="Josefin Sans Thin"/>
              </a:defRPr>
            </a:lvl1pPr>
            <a:lvl2pPr marL="914400" marR="0" lvl="1" indent="-317500" algn="l" rtl="0">
              <a:lnSpc>
                <a:spcPct val="100000"/>
              </a:lnSpc>
              <a:spcBef>
                <a:spcPts val="0"/>
              </a:spcBef>
              <a:spcAft>
                <a:spcPts val="0"/>
              </a:spcAft>
              <a:buClr>
                <a:schemeClr val="dk1"/>
              </a:buClr>
              <a:buSzPts val="2200"/>
              <a:buFont typeface="Roboto"/>
              <a:buNone/>
              <a:defRPr sz="1400" b="0" i="0" u="none" strike="noStrike" cap="none">
                <a:solidFill>
                  <a:schemeClr val="dk1"/>
                </a:solidFill>
                <a:latin typeface="Roboto"/>
                <a:ea typeface="Roboto"/>
                <a:cs typeface="Roboto"/>
                <a:sym typeface="Roboto"/>
              </a:defRPr>
            </a:lvl2pPr>
            <a:lvl3pPr marL="1371600" marR="0" lvl="2" indent="-317500" algn="l" rtl="0">
              <a:lnSpc>
                <a:spcPct val="100000"/>
              </a:lnSpc>
              <a:spcBef>
                <a:spcPts val="0"/>
              </a:spcBef>
              <a:spcAft>
                <a:spcPts val="0"/>
              </a:spcAft>
              <a:buClr>
                <a:schemeClr val="dk1"/>
              </a:buClr>
              <a:buSzPts val="2200"/>
              <a:buFont typeface="Roboto"/>
              <a:buNone/>
              <a:defRPr sz="1400" b="0" i="0" u="none" strike="noStrike" cap="none">
                <a:solidFill>
                  <a:schemeClr val="dk1"/>
                </a:solidFill>
                <a:latin typeface="Roboto"/>
                <a:ea typeface="Roboto"/>
                <a:cs typeface="Roboto"/>
                <a:sym typeface="Roboto"/>
              </a:defRPr>
            </a:lvl3pPr>
            <a:lvl4pPr marL="1828800" marR="0" lvl="3" indent="-317500" algn="l" rtl="0">
              <a:lnSpc>
                <a:spcPct val="100000"/>
              </a:lnSpc>
              <a:spcBef>
                <a:spcPts val="0"/>
              </a:spcBef>
              <a:spcAft>
                <a:spcPts val="0"/>
              </a:spcAft>
              <a:buClr>
                <a:schemeClr val="dk1"/>
              </a:buClr>
              <a:buSzPts val="2200"/>
              <a:buFont typeface="Roboto"/>
              <a:buNone/>
              <a:defRPr sz="1400" b="0" i="0" u="none" strike="noStrike" cap="none">
                <a:solidFill>
                  <a:schemeClr val="dk1"/>
                </a:solidFill>
                <a:latin typeface="Roboto"/>
                <a:ea typeface="Roboto"/>
                <a:cs typeface="Roboto"/>
                <a:sym typeface="Roboto"/>
              </a:defRPr>
            </a:lvl4pPr>
            <a:lvl5pPr marL="2286000" marR="0" lvl="4" indent="-317500" algn="l" rtl="0">
              <a:lnSpc>
                <a:spcPct val="100000"/>
              </a:lnSpc>
              <a:spcBef>
                <a:spcPts val="0"/>
              </a:spcBef>
              <a:spcAft>
                <a:spcPts val="0"/>
              </a:spcAft>
              <a:buClr>
                <a:schemeClr val="dk1"/>
              </a:buClr>
              <a:buSzPts val="2200"/>
              <a:buFont typeface="Roboto"/>
              <a:buNone/>
              <a:defRPr sz="1400" b="0" i="0" u="none" strike="noStrike" cap="none">
                <a:solidFill>
                  <a:schemeClr val="dk1"/>
                </a:solidFill>
                <a:latin typeface="Roboto"/>
                <a:ea typeface="Roboto"/>
                <a:cs typeface="Roboto"/>
                <a:sym typeface="Roboto"/>
              </a:defRPr>
            </a:lvl5pPr>
            <a:lvl6pPr marL="2743200" marR="0" lvl="5" indent="-317500" algn="l" rtl="0">
              <a:lnSpc>
                <a:spcPct val="100000"/>
              </a:lnSpc>
              <a:spcBef>
                <a:spcPts val="0"/>
              </a:spcBef>
              <a:spcAft>
                <a:spcPts val="0"/>
              </a:spcAft>
              <a:buClr>
                <a:schemeClr val="dk1"/>
              </a:buClr>
              <a:buSzPts val="2200"/>
              <a:buFont typeface="Roboto"/>
              <a:buNone/>
              <a:defRPr sz="1400" b="0" i="0" u="none" strike="noStrike" cap="none">
                <a:solidFill>
                  <a:schemeClr val="dk1"/>
                </a:solidFill>
                <a:latin typeface="Roboto"/>
                <a:ea typeface="Roboto"/>
                <a:cs typeface="Roboto"/>
                <a:sym typeface="Roboto"/>
              </a:defRPr>
            </a:lvl6pPr>
            <a:lvl7pPr marL="3200400" marR="0" lvl="6" indent="-317500" algn="l" rtl="0">
              <a:lnSpc>
                <a:spcPct val="100000"/>
              </a:lnSpc>
              <a:spcBef>
                <a:spcPts val="0"/>
              </a:spcBef>
              <a:spcAft>
                <a:spcPts val="0"/>
              </a:spcAft>
              <a:buClr>
                <a:schemeClr val="dk1"/>
              </a:buClr>
              <a:buSzPts val="2200"/>
              <a:buFont typeface="Roboto"/>
              <a:buNone/>
              <a:defRPr sz="1400" b="0" i="0" u="none" strike="noStrike" cap="none">
                <a:solidFill>
                  <a:schemeClr val="dk1"/>
                </a:solidFill>
                <a:latin typeface="Roboto"/>
                <a:ea typeface="Roboto"/>
                <a:cs typeface="Roboto"/>
                <a:sym typeface="Roboto"/>
              </a:defRPr>
            </a:lvl7pPr>
            <a:lvl8pPr marL="3657600" marR="0" lvl="7" indent="-317500" algn="l" rtl="0">
              <a:lnSpc>
                <a:spcPct val="100000"/>
              </a:lnSpc>
              <a:spcBef>
                <a:spcPts val="0"/>
              </a:spcBef>
              <a:spcAft>
                <a:spcPts val="0"/>
              </a:spcAft>
              <a:buClr>
                <a:schemeClr val="dk1"/>
              </a:buClr>
              <a:buSzPts val="2200"/>
              <a:buFont typeface="Roboto"/>
              <a:buNone/>
              <a:defRPr sz="1400" b="0" i="0" u="none" strike="noStrike" cap="none">
                <a:solidFill>
                  <a:schemeClr val="dk1"/>
                </a:solidFill>
                <a:latin typeface="Roboto"/>
                <a:ea typeface="Roboto"/>
                <a:cs typeface="Roboto"/>
                <a:sym typeface="Roboto"/>
              </a:defRPr>
            </a:lvl8pPr>
            <a:lvl9pPr marL="4114800" marR="0" lvl="8" indent="-317500" algn="l" rtl="0">
              <a:lnSpc>
                <a:spcPct val="100000"/>
              </a:lnSpc>
              <a:spcBef>
                <a:spcPts val="0"/>
              </a:spcBef>
              <a:spcAft>
                <a:spcPts val="0"/>
              </a:spcAft>
              <a:buClr>
                <a:schemeClr val="dk1"/>
              </a:buClr>
              <a:buSzPts val="2200"/>
              <a:buFont typeface="Roboto"/>
              <a:buNone/>
              <a:defRPr sz="1400" b="0" i="0" u="none" strike="noStrike" cap="none">
                <a:solidFill>
                  <a:schemeClr val="dk1"/>
                </a:solidFill>
                <a:latin typeface="Roboto"/>
                <a:ea typeface="Roboto"/>
                <a:cs typeface="Roboto"/>
                <a:sym typeface="Roboto"/>
              </a:defRPr>
            </a:lvl9pPr>
          </a:lstStyle>
          <a:p>
            <a:pPr marL="139700" indent="0" algn="ctr">
              <a:buClr>
                <a:schemeClr val="accent6"/>
              </a:buClr>
            </a:pPr>
            <a:r>
              <a:rPr lang="en-US" b="1" dirty="0" smtClean="0">
                <a:solidFill>
                  <a:schemeClr val="tx2"/>
                </a:solidFill>
              </a:rPr>
              <a:t>4.2 hours per day</a:t>
            </a:r>
          </a:p>
        </p:txBody>
      </p:sp>
      <p:sp>
        <p:nvSpPr>
          <p:cNvPr id="36" name="Rectangle 35"/>
          <p:cNvSpPr/>
          <p:nvPr/>
        </p:nvSpPr>
        <p:spPr>
          <a:xfrm>
            <a:off x="0" y="5076824"/>
            <a:ext cx="9144000" cy="66675"/>
          </a:xfrm>
          <a:prstGeom prst="rect">
            <a:avLst/>
          </a:prstGeom>
          <a:solidFill>
            <a:srgbClr val="541F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4466217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82" name="Google Shape;182;p32"/>
          <p:cNvSpPr txBox="1">
            <a:spLocks noGrp="1"/>
          </p:cNvSpPr>
          <p:nvPr>
            <p:ph type="title" idx="15"/>
          </p:nvPr>
        </p:nvSpPr>
        <p:spPr>
          <a:xfrm>
            <a:off x="0" y="0"/>
            <a:ext cx="9143999" cy="790574"/>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sz="3200" dirty="0" smtClean="0"/>
              <a:t>     Modeling Overview</a:t>
            </a:r>
            <a:endParaRPr sz="3200" dirty="0"/>
          </a:p>
        </p:txBody>
      </p:sp>
      <p:cxnSp>
        <p:nvCxnSpPr>
          <p:cNvPr id="3" name="Straight Connector 2"/>
          <p:cNvCxnSpPr/>
          <p:nvPr/>
        </p:nvCxnSpPr>
        <p:spPr>
          <a:xfrm flipH="1">
            <a:off x="1" y="793748"/>
            <a:ext cx="914399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sp>
        <p:nvSpPr>
          <p:cNvPr id="8" name="Subtitle 1"/>
          <p:cNvSpPr>
            <a:spLocks noGrp="1"/>
          </p:cNvSpPr>
          <p:nvPr/>
        </p:nvSpPr>
        <p:spPr>
          <a:xfrm>
            <a:off x="481927" y="908869"/>
            <a:ext cx="7947698" cy="417113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Roboto"/>
              <a:buNone/>
              <a:defRPr sz="1400" b="0" i="0" u="none" strike="noStrike" cap="none">
                <a:solidFill>
                  <a:schemeClr val="lt1"/>
                </a:solidFill>
                <a:latin typeface="Josefin Sans Thin"/>
                <a:ea typeface="Josefin Sans Thin"/>
                <a:cs typeface="Josefin Sans Thin"/>
                <a:sym typeface="Josefin Sans Thin"/>
              </a:defRPr>
            </a:lvl1pPr>
            <a:lvl2pPr marL="914400" marR="0" lvl="1" indent="-317500" algn="l" rtl="0">
              <a:lnSpc>
                <a:spcPct val="100000"/>
              </a:lnSpc>
              <a:spcBef>
                <a:spcPts val="0"/>
              </a:spcBef>
              <a:spcAft>
                <a:spcPts val="0"/>
              </a:spcAft>
              <a:buClr>
                <a:schemeClr val="dk1"/>
              </a:buClr>
              <a:buSzPts val="2200"/>
              <a:buFont typeface="Roboto"/>
              <a:buNone/>
              <a:defRPr sz="1400" b="0" i="0" u="none" strike="noStrike" cap="none">
                <a:solidFill>
                  <a:schemeClr val="dk1"/>
                </a:solidFill>
                <a:latin typeface="Roboto"/>
                <a:ea typeface="Roboto"/>
                <a:cs typeface="Roboto"/>
                <a:sym typeface="Roboto"/>
              </a:defRPr>
            </a:lvl2pPr>
            <a:lvl3pPr marL="1371600" marR="0" lvl="2" indent="-317500" algn="l" rtl="0">
              <a:lnSpc>
                <a:spcPct val="100000"/>
              </a:lnSpc>
              <a:spcBef>
                <a:spcPts val="0"/>
              </a:spcBef>
              <a:spcAft>
                <a:spcPts val="0"/>
              </a:spcAft>
              <a:buClr>
                <a:schemeClr val="dk1"/>
              </a:buClr>
              <a:buSzPts val="2200"/>
              <a:buFont typeface="Roboto"/>
              <a:buNone/>
              <a:defRPr sz="1400" b="0" i="0" u="none" strike="noStrike" cap="none">
                <a:solidFill>
                  <a:schemeClr val="dk1"/>
                </a:solidFill>
                <a:latin typeface="Roboto"/>
                <a:ea typeface="Roboto"/>
                <a:cs typeface="Roboto"/>
                <a:sym typeface="Roboto"/>
              </a:defRPr>
            </a:lvl3pPr>
            <a:lvl4pPr marL="1828800" marR="0" lvl="3" indent="-317500" algn="l" rtl="0">
              <a:lnSpc>
                <a:spcPct val="100000"/>
              </a:lnSpc>
              <a:spcBef>
                <a:spcPts val="0"/>
              </a:spcBef>
              <a:spcAft>
                <a:spcPts val="0"/>
              </a:spcAft>
              <a:buClr>
                <a:schemeClr val="dk1"/>
              </a:buClr>
              <a:buSzPts val="2200"/>
              <a:buFont typeface="Roboto"/>
              <a:buNone/>
              <a:defRPr sz="1400" b="0" i="0" u="none" strike="noStrike" cap="none">
                <a:solidFill>
                  <a:schemeClr val="dk1"/>
                </a:solidFill>
                <a:latin typeface="Roboto"/>
                <a:ea typeface="Roboto"/>
                <a:cs typeface="Roboto"/>
                <a:sym typeface="Roboto"/>
              </a:defRPr>
            </a:lvl4pPr>
            <a:lvl5pPr marL="2286000" marR="0" lvl="4" indent="-317500" algn="l" rtl="0">
              <a:lnSpc>
                <a:spcPct val="100000"/>
              </a:lnSpc>
              <a:spcBef>
                <a:spcPts val="0"/>
              </a:spcBef>
              <a:spcAft>
                <a:spcPts val="0"/>
              </a:spcAft>
              <a:buClr>
                <a:schemeClr val="dk1"/>
              </a:buClr>
              <a:buSzPts val="2200"/>
              <a:buFont typeface="Roboto"/>
              <a:buNone/>
              <a:defRPr sz="1400" b="0" i="0" u="none" strike="noStrike" cap="none">
                <a:solidFill>
                  <a:schemeClr val="dk1"/>
                </a:solidFill>
                <a:latin typeface="Roboto"/>
                <a:ea typeface="Roboto"/>
                <a:cs typeface="Roboto"/>
                <a:sym typeface="Roboto"/>
              </a:defRPr>
            </a:lvl5pPr>
            <a:lvl6pPr marL="2743200" marR="0" lvl="5" indent="-317500" algn="l" rtl="0">
              <a:lnSpc>
                <a:spcPct val="100000"/>
              </a:lnSpc>
              <a:spcBef>
                <a:spcPts val="0"/>
              </a:spcBef>
              <a:spcAft>
                <a:spcPts val="0"/>
              </a:spcAft>
              <a:buClr>
                <a:schemeClr val="dk1"/>
              </a:buClr>
              <a:buSzPts val="2200"/>
              <a:buFont typeface="Roboto"/>
              <a:buNone/>
              <a:defRPr sz="1400" b="0" i="0" u="none" strike="noStrike" cap="none">
                <a:solidFill>
                  <a:schemeClr val="dk1"/>
                </a:solidFill>
                <a:latin typeface="Roboto"/>
                <a:ea typeface="Roboto"/>
                <a:cs typeface="Roboto"/>
                <a:sym typeface="Roboto"/>
              </a:defRPr>
            </a:lvl6pPr>
            <a:lvl7pPr marL="3200400" marR="0" lvl="6" indent="-317500" algn="l" rtl="0">
              <a:lnSpc>
                <a:spcPct val="100000"/>
              </a:lnSpc>
              <a:spcBef>
                <a:spcPts val="0"/>
              </a:spcBef>
              <a:spcAft>
                <a:spcPts val="0"/>
              </a:spcAft>
              <a:buClr>
                <a:schemeClr val="dk1"/>
              </a:buClr>
              <a:buSzPts val="2200"/>
              <a:buFont typeface="Roboto"/>
              <a:buNone/>
              <a:defRPr sz="1400" b="0" i="0" u="none" strike="noStrike" cap="none">
                <a:solidFill>
                  <a:schemeClr val="dk1"/>
                </a:solidFill>
                <a:latin typeface="Roboto"/>
                <a:ea typeface="Roboto"/>
                <a:cs typeface="Roboto"/>
                <a:sym typeface="Roboto"/>
              </a:defRPr>
            </a:lvl7pPr>
            <a:lvl8pPr marL="3657600" marR="0" lvl="7" indent="-317500" algn="l" rtl="0">
              <a:lnSpc>
                <a:spcPct val="100000"/>
              </a:lnSpc>
              <a:spcBef>
                <a:spcPts val="0"/>
              </a:spcBef>
              <a:spcAft>
                <a:spcPts val="0"/>
              </a:spcAft>
              <a:buClr>
                <a:schemeClr val="dk1"/>
              </a:buClr>
              <a:buSzPts val="2200"/>
              <a:buFont typeface="Roboto"/>
              <a:buNone/>
              <a:defRPr sz="1400" b="0" i="0" u="none" strike="noStrike" cap="none">
                <a:solidFill>
                  <a:schemeClr val="dk1"/>
                </a:solidFill>
                <a:latin typeface="Roboto"/>
                <a:ea typeface="Roboto"/>
                <a:cs typeface="Roboto"/>
                <a:sym typeface="Roboto"/>
              </a:defRPr>
            </a:lvl8pPr>
            <a:lvl9pPr marL="4114800" marR="0" lvl="8" indent="-317500" algn="l" rtl="0">
              <a:lnSpc>
                <a:spcPct val="100000"/>
              </a:lnSpc>
              <a:spcBef>
                <a:spcPts val="0"/>
              </a:spcBef>
              <a:spcAft>
                <a:spcPts val="0"/>
              </a:spcAft>
              <a:buClr>
                <a:schemeClr val="dk1"/>
              </a:buClr>
              <a:buSzPts val="2200"/>
              <a:buFont typeface="Roboto"/>
              <a:buNone/>
              <a:defRPr sz="1400" b="0" i="0" u="none" strike="noStrike" cap="none">
                <a:solidFill>
                  <a:schemeClr val="dk1"/>
                </a:solidFill>
                <a:latin typeface="Roboto"/>
                <a:ea typeface="Roboto"/>
                <a:cs typeface="Roboto"/>
                <a:sym typeface="Roboto"/>
              </a:defRPr>
            </a:lvl9pPr>
          </a:lstStyle>
          <a:p>
            <a:r>
              <a:rPr lang="en-US" sz="2400" dirty="0" smtClean="0">
                <a:solidFill>
                  <a:schemeClr val="tx2"/>
                </a:solidFill>
              </a:rPr>
              <a:t>Descriptive analytics process</a:t>
            </a:r>
          </a:p>
          <a:p>
            <a:pPr>
              <a:buClr>
                <a:schemeClr val="accent6"/>
              </a:buClr>
              <a:buFontTx/>
              <a:buChar char="-"/>
            </a:pPr>
            <a:r>
              <a:rPr lang="en-US" sz="1600" dirty="0" smtClean="0">
                <a:solidFill>
                  <a:schemeClr val="tx2"/>
                </a:solidFill>
              </a:rPr>
              <a:t>Individual feature verification was prioritized over creating ML model</a:t>
            </a:r>
          </a:p>
          <a:p>
            <a:pPr>
              <a:buClr>
                <a:schemeClr val="accent6"/>
              </a:buClr>
              <a:buFontTx/>
              <a:buChar char="-"/>
            </a:pPr>
            <a:r>
              <a:rPr lang="en-US" sz="1600" dirty="0" smtClean="0">
                <a:solidFill>
                  <a:schemeClr val="tx2"/>
                </a:solidFill>
              </a:rPr>
              <a:t>“Simple” outputs (inventory, operating hours, technology mix, power consumption) based on complex inputs</a:t>
            </a:r>
          </a:p>
          <a:p>
            <a:pPr>
              <a:buClr>
                <a:schemeClr val="accent6"/>
              </a:buClr>
              <a:buFontTx/>
              <a:buChar char="-"/>
            </a:pPr>
            <a:endParaRPr lang="en-US" sz="1600" dirty="0">
              <a:solidFill>
                <a:schemeClr val="tx2"/>
              </a:solidFill>
            </a:endParaRPr>
          </a:p>
          <a:p>
            <a:pPr>
              <a:buClr>
                <a:schemeClr val="accent6"/>
              </a:buClr>
              <a:buFontTx/>
              <a:buChar char="-"/>
            </a:pPr>
            <a:endParaRPr lang="en-US" sz="1600" dirty="0" smtClean="0">
              <a:solidFill>
                <a:schemeClr val="tx2"/>
              </a:solidFill>
            </a:endParaRPr>
          </a:p>
          <a:p>
            <a:pPr marL="139700" indent="0">
              <a:buClr>
                <a:schemeClr val="accent6"/>
              </a:buClr>
            </a:pPr>
            <a:r>
              <a:rPr lang="en-US" sz="2400" dirty="0" smtClean="0">
                <a:solidFill>
                  <a:schemeClr val="tx2"/>
                </a:solidFill>
              </a:rPr>
              <a:t>Tools Used</a:t>
            </a:r>
          </a:p>
          <a:p>
            <a:pPr marL="425450" indent="-285750">
              <a:buClr>
                <a:schemeClr val="accent6"/>
              </a:buClr>
              <a:buFontTx/>
              <a:buChar char="-"/>
            </a:pPr>
            <a:r>
              <a:rPr lang="en-US" sz="1600" dirty="0" smtClean="0">
                <a:solidFill>
                  <a:schemeClr val="tx2"/>
                </a:solidFill>
              </a:rPr>
              <a:t>Excel</a:t>
            </a:r>
          </a:p>
          <a:p>
            <a:pPr marL="425450" indent="-285750">
              <a:buClr>
                <a:schemeClr val="accent6"/>
              </a:buClr>
              <a:buFontTx/>
              <a:buChar char="-"/>
            </a:pPr>
            <a:r>
              <a:rPr lang="en-US" sz="1600" dirty="0" smtClean="0">
                <a:solidFill>
                  <a:schemeClr val="tx2"/>
                </a:solidFill>
              </a:rPr>
              <a:t>R</a:t>
            </a:r>
          </a:p>
          <a:p>
            <a:pPr marL="425450" indent="-285750">
              <a:buClr>
                <a:schemeClr val="accent6"/>
              </a:buClr>
              <a:buFontTx/>
              <a:buChar char="-"/>
            </a:pPr>
            <a:r>
              <a:rPr lang="en-US" sz="1600" dirty="0" smtClean="0">
                <a:solidFill>
                  <a:schemeClr val="tx2"/>
                </a:solidFill>
              </a:rPr>
              <a:t>Analytica</a:t>
            </a:r>
            <a:endParaRPr lang="en-US" sz="1600" dirty="0">
              <a:solidFill>
                <a:schemeClr val="tx2"/>
              </a:solidFill>
            </a:endParaRPr>
          </a:p>
        </p:txBody>
      </p:sp>
      <p:grpSp>
        <p:nvGrpSpPr>
          <p:cNvPr id="22" name="Group 21"/>
          <p:cNvGrpSpPr/>
          <p:nvPr/>
        </p:nvGrpSpPr>
        <p:grpSpPr>
          <a:xfrm>
            <a:off x="3295649" y="2571750"/>
            <a:ext cx="5552927" cy="2291529"/>
            <a:chOff x="1659401" y="2544646"/>
            <a:chExt cx="5825196" cy="2413883"/>
          </a:xfrm>
        </p:grpSpPr>
        <p:sp>
          <p:nvSpPr>
            <p:cNvPr id="6" name="Rounded Rectangle 5"/>
            <p:cNvSpPr/>
            <p:nvPr/>
          </p:nvSpPr>
          <p:spPr>
            <a:xfrm>
              <a:off x="3803872" y="2544646"/>
              <a:ext cx="1536254" cy="778108"/>
            </a:xfrm>
            <a:prstGeom prst="roundRect">
              <a:avLst/>
            </a:prstGeom>
            <a:solidFill>
              <a:srgbClr val="1F543B"/>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solidFill>
                    <a:schemeClr val="accent6"/>
                  </a:solidFill>
                </a:rPr>
                <a:t>Lighting Inventory</a:t>
              </a:r>
              <a:endParaRPr lang="en-US" sz="1000" dirty="0">
                <a:solidFill>
                  <a:schemeClr val="accent6"/>
                </a:solidFill>
              </a:endParaRPr>
            </a:p>
          </p:txBody>
        </p:sp>
        <p:grpSp>
          <p:nvGrpSpPr>
            <p:cNvPr id="7" name="Group 6"/>
            <p:cNvGrpSpPr/>
            <p:nvPr/>
          </p:nvGrpSpPr>
          <p:grpSpPr>
            <a:xfrm>
              <a:off x="1659401" y="2544646"/>
              <a:ext cx="1536254" cy="777894"/>
              <a:chOff x="3392685" y="1197945"/>
              <a:chExt cx="1973580" cy="982224"/>
            </a:xfrm>
          </p:grpSpPr>
          <p:sp>
            <p:nvSpPr>
              <p:cNvPr id="9" name="Rounded Rectangle 8"/>
              <p:cNvSpPr/>
              <p:nvPr/>
            </p:nvSpPr>
            <p:spPr>
              <a:xfrm>
                <a:off x="3392685" y="1197945"/>
                <a:ext cx="1973580" cy="982224"/>
              </a:xfrm>
              <a:prstGeom prst="roundRect">
                <a:avLst/>
              </a:prstGeom>
              <a:solidFill>
                <a:srgbClr val="1F543B"/>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en-US" sz="1000" dirty="0">
                    <a:solidFill>
                      <a:schemeClr val="accent6"/>
                    </a:solidFill>
                  </a:rPr>
                  <a:t>Average Operating Hours</a:t>
                </a:r>
              </a:p>
            </p:txBody>
          </p:sp>
          <p:sp>
            <p:nvSpPr>
              <p:cNvPr id="10" name="Rounded Rectangle 9"/>
              <p:cNvSpPr/>
              <p:nvPr/>
            </p:nvSpPr>
            <p:spPr>
              <a:xfrm>
                <a:off x="3560325" y="1732494"/>
                <a:ext cx="1638300" cy="447675"/>
              </a:xfrm>
              <a:prstGeom prst="roundRect">
                <a:avLst>
                  <a:gd name="adj" fmla="val 0"/>
                </a:avLst>
              </a:prstGeom>
              <a:solidFill>
                <a:schemeClr val="accent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en-US" sz="1000" dirty="0" smtClean="0">
                    <a:solidFill>
                      <a:schemeClr val="accent6"/>
                    </a:solidFill>
                  </a:rPr>
                  <a:t>Controls </a:t>
                </a:r>
                <a:r>
                  <a:rPr lang="en-US" sz="1000" dirty="0">
                    <a:solidFill>
                      <a:schemeClr val="accent6"/>
                    </a:solidFill>
                  </a:rPr>
                  <a:t>Impacting Operating </a:t>
                </a:r>
                <a:r>
                  <a:rPr lang="en-US" sz="1000" dirty="0" smtClean="0">
                    <a:solidFill>
                      <a:schemeClr val="accent6"/>
                    </a:solidFill>
                  </a:rPr>
                  <a:t>Hours</a:t>
                </a:r>
                <a:endParaRPr lang="en-US" sz="1000" dirty="0">
                  <a:solidFill>
                    <a:schemeClr val="accent6"/>
                  </a:solidFill>
                </a:endParaRPr>
              </a:p>
            </p:txBody>
          </p:sp>
        </p:grpSp>
        <p:grpSp>
          <p:nvGrpSpPr>
            <p:cNvPr id="11" name="Group 10"/>
            <p:cNvGrpSpPr/>
            <p:nvPr/>
          </p:nvGrpSpPr>
          <p:grpSpPr>
            <a:xfrm>
              <a:off x="5948343" y="2544859"/>
              <a:ext cx="1536254" cy="777894"/>
              <a:chOff x="6500550" y="623699"/>
              <a:chExt cx="1973580" cy="982224"/>
            </a:xfrm>
          </p:grpSpPr>
          <p:sp>
            <p:nvSpPr>
              <p:cNvPr id="12" name="Rounded Rectangle 11"/>
              <p:cNvSpPr/>
              <p:nvPr/>
            </p:nvSpPr>
            <p:spPr>
              <a:xfrm>
                <a:off x="6500550" y="623699"/>
                <a:ext cx="1973580" cy="982224"/>
              </a:xfrm>
              <a:prstGeom prst="roundRect">
                <a:avLst/>
              </a:prstGeom>
              <a:solidFill>
                <a:srgbClr val="1F543B"/>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en-US" sz="1000" dirty="0" smtClean="0">
                    <a:solidFill>
                      <a:schemeClr val="accent6"/>
                    </a:solidFill>
                  </a:rPr>
                  <a:t>Power Consumption</a:t>
                </a:r>
                <a:endParaRPr lang="en-US" sz="1000" dirty="0">
                  <a:solidFill>
                    <a:schemeClr val="accent6"/>
                  </a:solidFill>
                </a:endParaRPr>
              </a:p>
            </p:txBody>
          </p:sp>
          <p:sp>
            <p:nvSpPr>
              <p:cNvPr id="13" name="Rounded Rectangle 12"/>
              <p:cNvSpPr/>
              <p:nvPr/>
            </p:nvSpPr>
            <p:spPr>
              <a:xfrm>
                <a:off x="6668190" y="1158248"/>
                <a:ext cx="1638300" cy="447675"/>
              </a:xfrm>
              <a:prstGeom prst="roundRect">
                <a:avLst>
                  <a:gd name="adj" fmla="val 0"/>
                </a:avLst>
              </a:prstGeom>
              <a:solidFill>
                <a:schemeClr val="accent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en-US" sz="1000" dirty="0" smtClean="0">
                    <a:solidFill>
                      <a:schemeClr val="accent6"/>
                    </a:solidFill>
                  </a:rPr>
                  <a:t>Controls Impacting Wattage</a:t>
                </a:r>
                <a:endParaRPr lang="en-US" sz="1000" dirty="0">
                  <a:solidFill>
                    <a:schemeClr val="accent6"/>
                  </a:solidFill>
                </a:endParaRPr>
              </a:p>
            </p:txBody>
          </p:sp>
        </p:grpSp>
        <p:sp>
          <p:nvSpPr>
            <p:cNvPr id="14" name="Rounded Rectangle 13"/>
            <p:cNvSpPr/>
            <p:nvPr/>
          </p:nvSpPr>
          <p:spPr>
            <a:xfrm>
              <a:off x="3803872" y="4342428"/>
              <a:ext cx="1536254" cy="616101"/>
            </a:xfrm>
            <a:prstGeom prst="roundRect">
              <a:avLst/>
            </a:prstGeom>
            <a:solidFill>
              <a:srgbClr val="1F543B"/>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accent6"/>
                  </a:solidFill>
                </a:rPr>
                <a:t>Total Power Consumption</a:t>
              </a:r>
              <a:endParaRPr lang="en-US" sz="1200" dirty="0">
                <a:solidFill>
                  <a:schemeClr val="accent6"/>
                </a:solidFill>
              </a:endParaRPr>
            </a:p>
          </p:txBody>
        </p:sp>
        <p:cxnSp>
          <p:nvCxnSpPr>
            <p:cNvPr id="15" name="Straight Connector 14"/>
            <p:cNvCxnSpPr/>
            <p:nvPr/>
          </p:nvCxnSpPr>
          <p:spPr>
            <a:xfrm>
              <a:off x="2427528" y="3868011"/>
              <a:ext cx="4288942" cy="0"/>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13" idx="2"/>
            </p:cNvCxnSpPr>
            <p:nvPr/>
          </p:nvCxnSpPr>
          <p:spPr>
            <a:xfrm flipH="1">
              <a:off x="6716470" y="3322753"/>
              <a:ext cx="1" cy="545258"/>
            </a:xfrm>
            <a:prstGeom prst="straightConnector1">
              <a:avLst/>
            </a:prstGeom>
            <a:ln w="254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6" idx="2"/>
            </p:cNvCxnSpPr>
            <p:nvPr/>
          </p:nvCxnSpPr>
          <p:spPr>
            <a:xfrm>
              <a:off x="4571999" y="3322754"/>
              <a:ext cx="0" cy="545257"/>
            </a:xfrm>
            <a:prstGeom prst="straightConnector1">
              <a:avLst/>
            </a:prstGeom>
            <a:ln w="254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10" idx="2"/>
            </p:cNvCxnSpPr>
            <p:nvPr/>
          </p:nvCxnSpPr>
          <p:spPr>
            <a:xfrm flipH="1">
              <a:off x="2427528" y="3322540"/>
              <a:ext cx="1" cy="545257"/>
            </a:xfrm>
            <a:prstGeom prst="straightConnector1">
              <a:avLst/>
            </a:prstGeom>
            <a:ln w="254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endCxn id="14" idx="0"/>
            </p:cNvCxnSpPr>
            <p:nvPr/>
          </p:nvCxnSpPr>
          <p:spPr>
            <a:xfrm>
              <a:off x="4571999" y="3868011"/>
              <a:ext cx="0" cy="474417"/>
            </a:xfrm>
            <a:prstGeom prst="straightConnector1">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grpSp>
      <p:sp>
        <p:nvSpPr>
          <p:cNvPr id="20" name="Rectangle 19"/>
          <p:cNvSpPr/>
          <p:nvPr/>
        </p:nvSpPr>
        <p:spPr>
          <a:xfrm>
            <a:off x="0" y="5076824"/>
            <a:ext cx="9144000" cy="66675"/>
          </a:xfrm>
          <a:prstGeom prst="rect">
            <a:avLst/>
          </a:prstGeom>
          <a:solidFill>
            <a:srgbClr val="541F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60830832"/>
      </p:ext>
    </p:extLst>
  </p:cSld>
  <p:clrMapOvr>
    <a:masterClrMapping/>
  </p:clrMapOvr>
  <p:timing>
    <p:tnLst>
      <p:par>
        <p:cTn id="1" dur="indefinite" restart="never" nodeType="tmRoot"/>
      </p:par>
    </p:tnLst>
  </p:timing>
</p:sld>
</file>

<file path=ppt/theme/theme1.xml><?xml version="1.0" encoding="utf-8"?>
<a:theme xmlns:a="http://schemas.openxmlformats.org/drawingml/2006/main" name="Winter Business Meeting by Slidesgo">
  <a:themeElements>
    <a:clrScheme name="Simple Light">
      <a:dk1>
        <a:srgbClr val="5D6165"/>
      </a:dk1>
      <a:lt1>
        <a:srgbClr val="C9CED4"/>
      </a:lt1>
      <a:dk2>
        <a:srgbClr val="323A45"/>
      </a:dk2>
      <a:lt2>
        <a:srgbClr val="FFFFFF"/>
      </a:lt2>
      <a:accent1>
        <a:srgbClr val="526B8D"/>
      </a:accent1>
      <a:accent2>
        <a:srgbClr val="6989B4"/>
      </a:accent2>
      <a:accent3>
        <a:srgbClr val="85A9D9"/>
      </a:accent3>
      <a:accent4>
        <a:srgbClr val="B4CBEB"/>
      </a:accent4>
      <a:accent5>
        <a:srgbClr val="D9E4F1"/>
      </a:accent5>
      <a:accent6>
        <a:srgbClr val="E7EBF1"/>
      </a:accent6>
      <a:hlink>
        <a:srgbClr val="FFFFFF"/>
      </a:hlink>
      <a:folHlink>
        <a:srgbClr val="0097A7"/>
      </a:folHlink>
    </a:clrScheme>
    <a:fontScheme name="Josefin Sans Thin">
      <a:majorFont>
        <a:latin typeface="Josefin Sans Thin"/>
        <a:ea typeface=""/>
        <a:cs typeface=""/>
      </a:majorFont>
      <a:minorFont>
        <a:latin typeface="Josefin Sans Thi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3605</TotalTime>
  <Words>2597</Words>
  <Application>Microsoft Office PowerPoint</Application>
  <PresentationFormat>On-screen Show (16:9)</PresentationFormat>
  <Paragraphs>357</Paragraphs>
  <Slides>17</Slides>
  <Notes>17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17</vt:i4>
      </vt:variant>
    </vt:vector>
  </HeadingPairs>
  <TitlesOfParts>
    <vt:vector size="24" baseType="lpstr">
      <vt:lpstr>Josefin Slab</vt:lpstr>
      <vt:lpstr>Roboto</vt:lpstr>
      <vt:lpstr>Josefin Slab Thin</vt:lpstr>
      <vt:lpstr>Josefin Sans Thin</vt:lpstr>
      <vt:lpstr>Signika</vt:lpstr>
      <vt:lpstr>Arial</vt:lpstr>
      <vt:lpstr>Winter Business Meeting by Slidesgo</vt:lpstr>
      <vt:lpstr>Applying the  Problem Solving Platform</vt:lpstr>
      <vt:lpstr>     Agenda</vt:lpstr>
      <vt:lpstr>     The “Why”</vt:lpstr>
      <vt:lpstr>     Breaking Down the Problem</vt:lpstr>
      <vt:lpstr>     Collecting the Data</vt:lpstr>
      <vt:lpstr>     Top Sources</vt:lpstr>
      <vt:lpstr>     Example: Collecting Traffic Light Data</vt:lpstr>
      <vt:lpstr>     Feature Engineering Example</vt:lpstr>
      <vt:lpstr>     Modeling Overview</vt:lpstr>
      <vt:lpstr>     Results: Energy Consumption</vt:lpstr>
      <vt:lpstr>     Validating Results</vt:lpstr>
      <vt:lpstr>The Problem Solving Platform How can it help?</vt:lpstr>
      <vt:lpstr>     Data Collection: Roadway Lighting</vt:lpstr>
      <vt:lpstr>     Modeling Enhancements</vt:lpstr>
      <vt:lpstr>     Expanding Insights</vt:lpstr>
      <vt:lpstr>     Realized Impact</vt:lpstr>
      <vt:lpstr>Contact Information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SparkBeyond Interview</dc:title>
  <dc:creator>Seth Schober</dc:creator>
  <cp:lastModifiedBy>Seth Schober</cp:lastModifiedBy>
  <cp:revision>748</cp:revision>
  <dcterms:modified xsi:type="dcterms:W3CDTF">2021-04-07T16:56:17Z</dcterms:modified>
</cp:coreProperties>
</file>